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Comfortaa Light"/>
      <p:regular r:id="rId35"/>
      <p:bold r:id="rId36"/>
    </p:embeddedFont>
    <p:embeddedFont>
      <p:font typeface="Roboto"/>
      <p:regular r:id="rId37"/>
      <p:bold r:id="rId38"/>
      <p:italic r:id="rId39"/>
      <p:boldItalic r:id="rId40"/>
    </p:embeddedFont>
    <p:embeddedFont>
      <p:font typeface="Fira Sans Extra Condensed Medium"/>
      <p:regular r:id="rId41"/>
      <p:bold r:id="rId42"/>
      <p:italic r:id="rId43"/>
      <p:boldItalic r:id="rId44"/>
    </p:embeddedFont>
    <p:embeddedFont>
      <p:font typeface="Fira Sans Medium"/>
      <p:regular r:id="rId45"/>
      <p:bold r:id="rId46"/>
      <p:italic r:id="rId47"/>
      <p:boldItalic r:id="rId48"/>
    </p:embeddedFont>
    <p:embeddedFont>
      <p:font typeface="Lor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FiraSansMedium-bold.fntdata"/><Relationship Id="rId45" Type="http://schemas.openxmlformats.org/officeDocument/2006/relationships/font" Target="fonts/FiraSans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Medium-boldItalic.fntdata"/><Relationship Id="rId47" Type="http://schemas.openxmlformats.org/officeDocument/2006/relationships/font" Target="fonts/FiraSansMedium-italic.fntdata"/><Relationship Id="rId49" Type="http://schemas.openxmlformats.org/officeDocument/2006/relationships/font" Target="fonts/Lor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ComfortaaLight-regular.fntdata"/><Relationship Id="rId34" Type="http://schemas.openxmlformats.org/officeDocument/2006/relationships/slide" Target="slides/slide30.xml"/><Relationship Id="rId37" Type="http://schemas.openxmlformats.org/officeDocument/2006/relationships/font" Target="fonts/Roboto-regular.fntdata"/><Relationship Id="rId36" Type="http://schemas.openxmlformats.org/officeDocument/2006/relationships/font" Target="fonts/ComfortaaLight-bold.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ora-italic.fntdata"/><Relationship Id="rId50" Type="http://schemas.openxmlformats.org/officeDocument/2006/relationships/font" Target="fonts/Lora-bold.fntdata"/><Relationship Id="rId52" Type="http://schemas.openxmlformats.org/officeDocument/2006/relationships/font" Target="fonts/Lora-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High-Speed_Downlink_Packet_Acces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98c23aa91b_1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98c23aa91b_1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a26e31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4a26e31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A3A3A"/>
                </a:solidFill>
                <a:highlight>
                  <a:srgbClr val="FFFFFF"/>
                </a:highlight>
                <a:latin typeface="Roboto"/>
                <a:ea typeface="Roboto"/>
                <a:cs typeface="Roboto"/>
                <a:sym typeface="Roboto"/>
              </a:rPr>
              <a:t>Starting from simple wireless analog-based (1G) portable phones, it wasn’t until the late 1990’s that cell phones turned into more sophisticated devices as the technology inside them started to spawn an ever larger number of features (features that nonetheless seem basic by today’s standards). These first phones gave basic calling abilities to users and their convenient portable capacities are what established them as widely-used communications devices.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a26e31cc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a26e31cc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0000"/>
              </a:lnSpc>
              <a:spcBef>
                <a:spcPts val="1400"/>
              </a:spcBef>
              <a:spcAft>
                <a:spcPts val="0"/>
              </a:spcAft>
              <a:buClr>
                <a:schemeClr val="dk1"/>
              </a:buClr>
              <a:buSzPts val="1100"/>
              <a:buFont typeface="Arial"/>
              <a:buNone/>
            </a:pPr>
            <a:r>
              <a:rPr lang="en" sz="1350">
                <a:solidFill>
                  <a:srgbClr val="333333"/>
                </a:solidFill>
                <a:latin typeface="Roboto"/>
                <a:ea typeface="Roboto"/>
                <a:cs typeface="Roboto"/>
                <a:sym typeface="Roboto"/>
              </a:rPr>
              <a:t>The first portable cell phone was invented in 1973 by Motorola. On April 3, 1973, Motorola engineer Martin Cooper made the first-ever cell phone call on the DynaTAC 8000X. The prototype he used weighed 2.4 lb (1.1 kg)  and measured 9.1 x 5.1 x 1.8 in (23 x 13 x 4.5 cm). This clunky device offered a talk time of just 30 minutes and required 10 hours to recharge. Before this, owning a car phone was the closest that one could get to not being tied to a landline. </a:t>
            </a:r>
            <a:endParaRPr sz="1350">
              <a:solidFill>
                <a:srgbClr val="333333"/>
              </a:solidFill>
              <a:latin typeface="Roboto"/>
              <a:ea typeface="Roboto"/>
              <a:cs typeface="Roboto"/>
              <a:sym typeface="Roboto"/>
            </a:endParaRPr>
          </a:p>
          <a:p>
            <a:pPr indent="0" lvl="0" marL="0" rtl="0" algn="l">
              <a:lnSpc>
                <a:spcPct val="190000"/>
              </a:lnSpc>
              <a:spcBef>
                <a:spcPts val="1400"/>
              </a:spcBef>
              <a:spcAft>
                <a:spcPts val="0"/>
              </a:spcAft>
              <a:buClr>
                <a:schemeClr val="dk1"/>
              </a:buClr>
              <a:buSzPts val="1100"/>
              <a:buFont typeface="Arial"/>
              <a:buNone/>
            </a:pPr>
            <a:r>
              <a:rPr lang="en" sz="1350">
                <a:solidFill>
                  <a:srgbClr val="333333"/>
                </a:solidFill>
                <a:latin typeface="Roboto"/>
                <a:ea typeface="Roboto"/>
                <a:cs typeface="Roboto"/>
                <a:sym typeface="Roboto"/>
              </a:rPr>
              <a:t>The DynaTAC phone was priced at $3,995, equivalent to $10,000 today.</a:t>
            </a:r>
            <a:endParaRPr sz="1350">
              <a:solidFill>
                <a:srgbClr val="333333"/>
              </a:solidFill>
              <a:latin typeface="Roboto"/>
              <a:ea typeface="Roboto"/>
              <a:cs typeface="Roboto"/>
              <a:sym typeface="Roboto"/>
            </a:endParaRPr>
          </a:p>
          <a:p>
            <a:pPr indent="0" lvl="0" marL="0" rtl="0" algn="l">
              <a:spcBef>
                <a:spcPts val="14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a26e31cc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a26e31cc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800"/>
              </a:spcBef>
              <a:spcAft>
                <a:spcPts val="0"/>
              </a:spcAft>
              <a:buClr>
                <a:schemeClr val="dk1"/>
              </a:buClr>
              <a:buSzPts val="1100"/>
              <a:buFont typeface="Arial"/>
              <a:buNone/>
            </a:pPr>
            <a:r>
              <a:rPr lang="en" sz="1700">
                <a:solidFill>
                  <a:schemeClr val="dk1"/>
                </a:solidFill>
                <a:latin typeface="Roboto"/>
                <a:ea typeface="Roboto"/>
                <a:cs typeface="Roboto"/>
                <a:sym typeface="Roboto"/>
              </a:rPr>
              <a:t>The first Siemens phone </a:t>
            </a:r>
            <a:endParaRPr sz="1700">
              <a:solidFill>
                <a:schemeClr val="dk1"/>
              </a:solidFill>
              <a:latin typeface="Roboto"/>
              <a:ea typeface="Roboto"/>
              <a:cs typeface="Roboto"/>
              <a:sym typeface="Roboto"/>
            </a:endParaRPr>
          </a:p>
          <a:p>
            <a:pPr indent="0" lvl="0" marL="0" rtl="0" algn="l">
              <a:lnSpc>
                <a:spcPct val="190000"/>
              </a:lnSpc>
              <a:spcBef>
                <a:spcPts val="1400"/>
              </a:spcBef>
              <a:spcAft>
                <a:spcPts val="0"/>
              </a:spcAft>
              <a:buNone/>
            </a:pPr>
            <a:r>
              <a:rPr lang="en" sz="1350">
                <a:solidFill>
                  <a:srgbClr val="333333"/>
                </a:solidFill>
                <a:latin typeface="Roboto"/>
                <a:ea typeface="Roboto"/>
                <a:cs typeface="Roboto"/>
                <a:sym typeface="Roboto"/>
              </a:rPr>
              <a:t>The first Siemens mobile phone was the Siemens Mobiltelefon C1, which came in the form of a suitcase. Yes, you read that right. People had a cell phone that was actually a suitcase. After that, some more compact phones followed.</a:t>
            </a:r>
            <a:endParaRPr sz="1350">
              <a:solidFill>
                <a:srgbClr val="333333"/>
              </a:solidFill>
              <a:latin typeface="Roboto"/>
              <a:ea typeface="Roboto"/>
              <a:cs typeface="Roboto"/>
              <a:sym typeface="Roboto"/>
            </a:endParaRPr>
          </a:p>
          <a:p>
            <a:pPr indent="0" lvl="0" marL="0" rtl="0" algn="l">
              <a:lnSpc>
                <a:spcPct val="115000"/>
              </a:lnSpc>
              <a:spcBef>
                <a:spcPts val="3800"/>
              </a:spcBef>
              <a:spcAft>
                <a:spcPts val="0"/>
              </a:spcAft>
              <a:buNone/>
            </a:pPr>
            <a:r>
              <a:rPr lang="en" sz="1700">
                <a:solidFill>
                  <a:schemeClr val="dk1"/>
                </a:solidFill>
                <a:latin typeface="Roboto"/>
                <a:ea typeface="Roboto"/>
                <a:cs typeface="Roboto"/>
                <a:sym typeface="Roboto"/>
              </a:rPr>
              <a:t>The first Nokia phone</a:t>
            </a:r>
            <a:endParaRPr sz="1700">
              <a:solidFill>
                <a:schemeClr val="dk1"/>
              </a:solidFill>
              <a:latin typeface="Roboto"/>
              <a:ea typeface="Roboto"/>
              <a:cs typeface="Roboto"/>
              <a:sym typeface="Roboto"/>
            </a:endParaRPr>
          </a:p>
          <a:p>
            <a:pPr indent="0" lvl="0" marL="0" rtl="0" algn="l">
              <a:lnSpc>
                <a:spcPct val="190000"/>
              </a:lnSpc>
              <a:spcBef>
                <a:spcPts val="1400"/>
              </a:spcBef>
              <a:spcAft>
                <a:spcPts val="0"/>
              </a:spcAft>
              <a:buNone/>
            </a:pPr>
            <a:r>
              <a:rPr lang="en" sz="1350">
                <a:solidFill>
                  <a:srgbClr val="333333"/>
                </a:solidFill>
                <a:latin typeface="Roboto"/>
                <a:ea typeface="Roboto"/>
                <a:cs typeface="Roboto"/>
                <a:sym typeface="Roboto"/>
              </a:rPr>
              <a:t>In 1987, Nokia launched its first mobile phone, the Mobira Cityman 900. The phone weighed only 800g (28 oz) including the battery, and was considered expensive and exclusive to those of a higher status.</a:t>
            </a:r>
            <a:endParaRPr sz="1350">
              <a:solidFill>
                <a:srgbClr val="333333"/>
              </a:solidFill>
              <a:latin typeface="Roboto"/>
              <a:ea typeface="Roboto"/>
              <a:cs typeface="Roboto"/>
              <a:sym typeface="Roboto"/>
            </a:endParaRPr>
          </a:p>
          <a:p>
            <a:pPr indent="0" lvl="0" marL="0" rtl="0" algn="l">
              <a:lnSpc>
                <a:spcPct val="115000"/>
              </a:lnSpc>
              <a:spcBef>
                <a:spcPts val="3800"/>
              </a:spcBef>
              <a:spcAft>
                <a:spcPts val="0"/>
              </a:spcAft>
              <a:buNone/>
            </a:pPr>
            <a:r>
              <a:rPr lang="en" sz="1700">
                <a:solidFill>
                  <a:schemeClr val="dk1"/>
                </a:solidFill>
                <a:latin typeface="Roboto"/>
                <a:ea typeface="Roboto"/>
                <a:cs typeface="Roboto"/>
                <a:sym typeface="Roboto"/>
              </a:rPr>
              <a:t>The first Samsung phone</a:t>
            </a:r>
            <a:endParaRPr sz="1700">
              <a:solidFill>
                <a:schemeClr val="dk1"/>
              </a:solidFill>
              <a:latin typeface="Roboto"/>
              <a:ea typeface="Roboto"/>
              <a:cs typeface="Roboto"/>
              <a:sym typeface="Roboto"/>
            </a:endParaRPr>
          </a:p>
          <a:p>
            <a:pPr indent="0" lvl="0" marL="0" rtl="0" algn="l">
              <a:lnSpc>
                <a:spcPct val="190000"/>
              </a:lnSpc>
              <a:spcBef>
                <a:spcPts val="1400"/>
              </a:spcBef>
              <a:spcAft>
                <a:spcPts val="0"/>
              </a:spcAft>
              <a:buNone/>
            </a:pPr>
            <a:r>
              <a:rPr lang="en" sz="1350">
                <a:solidFill>
                  <a:srgbClr val="333333"/>
                </a:solidFill>
                <a:latin typeface="Roboto"/>
                <a:ea typeface="Roboto"/>
                <a:cs typeface="Roboto"/>
                <a:sym typeface="Roboto"/>
              </a:rPr>
              <a:t>A year later, in 1988, Samsung developed its first “handphone" — The SH-100. It was officially the first mobile phone to be designed and manufactured in Korea.</a:t>
            </a:r>
            <a:endParaRPr sz="1350">
              <a:solidFill>
                <a:srgbClr val="333333"/>
              </a:solidFill>
              <a:latin typeface="Roboto"/>
              <a:ea typeface="Roboto"/>
              <a:cs typeface="Roboto"/>
              <a:sym typeface="Roboto"/>
            </a:endParaRPr>
          </a:p>
          <a:p>
            <a:pPr indent="0" lvl="0" marL="0" rtl="0" algn="l">
              <a:lnSpc>
                <a:spcPct val="115000"/>
              </a:lnSpc>
              <a:spcBef>
                <a:spcPts val="3800"/>
              </a:spcBef>
              <a:spcAft>
                <a:spcPts val="0"/>
              </a:spcAft>
              <a:buNone/>
            </a:pPr>
            <a:r>
              <a:rPr lang="en" sz="1700">
                <a:solidFill>
                  <a:schemeClr val="dk1"/>
                </a:solidFill>
                <a:latin typeface="Roboto"/>
                <a:ea typeface="Roboto"/>
                <a:cs typeface="Roboto"/>
                <a:sym typeface="Roboto"/>
              </a:rPr>
              <a:t>The first flip phone</a:t>
            </a:r>
            <a:endParaRPr sz="1700">
              <a:solidFill>
                <a:schemeClr val="dk1"/>
              </a:solidFill>
              <a:latin typeface="Roboto"/>
              <a:ea typeface="Roboto"/>
              <a:cs typeface="Roboto"/>
              <a:sym typeface="Roboto"/>
            </a:endParaRPr>
          </a:p>
          <a:p>
            <a:pPr indent="0" lvl="0" marL="0" rtl="0" algn="l">
              <a:lnSpc>
                <a:spcPct val="190000"/>
              </a:lnSpc>
              <a:spcBef>
                <a:spcPts val="1400"/>
              </a:spcBef>
              <a:spcAft>
                <a:spcPts val="0"/>
              </a:spcAft>
              <a:buNone/>
            </a:pPr>
            <a:r>
              <a:rPr lang="en" sz="1350">
                <a:solidFill>
                  <a:srgbClr val="333333"/>
                </a:solidFill>
                <a:latin typeface="Roboto"/>
                <a:ea typeface="Roboto"/>
                <a:cs typeface="Roboto"/>
                <a:sym typeface="Roboto"/>
              </a:rPr>
              <a:t>After many similar brick-style cell phones, Motorola innovated again by bringing the "flip" design to the market. Before Motorola’s MicroTAC model, most cell phones were bulky and usually installed in cars due to their size</a:t>
            </a:r>
            <a:endParaRPr sz="1350">
              <a:solidFill>
                <a:srgbClr val="333333"/>
              </a:solidFill>
              <a:latin typeface="Roboto"/>
              <a:ea typeface="Roboto"/>
              <a:cs typeface="Roboto"/>
              <a:sym typeface="Roboto"/>
            </a:endParaRPr>
          </a:p>
          <a:p>
            <a:pPr indent="0" lvl="0" marL="0" rtl="0" algn="l">
              <a:lnSpc>
                <a:spcPct val="190000"/>
              </a:lnSpc>
              <a:spcBef>
                <a:spcPts val="1400"/>
              </a:spcBef>
              <a:spcAft>
                <a:spcPts val="0"/>
              </a:spcAft>
              <a:buNone/>
            </a:pPr>
            <a:r>
              <a:t/>
            </a:r>
            <a:endParaRPr sz="1350">
              <a:solidFill>
                <a:srgbClr val="333333"/>
              </a:solidFill>
              <a:latin typeface="Roboto"/>
              <a:ea typeface="Roboto"/>
              <a:cs typeface="Roboto"/>
              <a:sym typeface="Roboto"/>
            </a:endParaRPr>
          </a:p>
          <a:p>
            <a:pPr indent="0" lvl="0" marL="0" rtl="0" algn="l">
              <a:spcBef>
                <a:spcPts val="1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a26e31cc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4a26e31cc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A3A3A"/>
                </a:solidFill>
                <a:highlight>
                  <a:srgbClr val="FFFFFF"/>
                </a:highlight>
                <a:latin typeface="Roboto"/>
                <a:ea typeface="Roboto"/>
                <a:cs typeface="Roboto"/>
                <a:sym typeface="Roboto"/>
              </a:rPr>
              <a:t>It wasn’t until the mid to late 1990’s that a new communications network, known as GSM—or 2G, as it was less often called—began to develop in which more mobile services could be offered. At this point, the first pre-smartphone devices began to appear, and the fact that data transmission over these next-generation devices was digital instead of analog allowed them to carry many of the more basic smartphone features that we use as the basis for modern app development. Capabilities such as text messaging, downloadable content, and extremely basic web access gave consumers the ability to send emails, view a small selection of online multimedia, and download simple digital applications such as ringtones and music files.</a:t>
            </a:r>
            <a:endParaRPr sz="1500">
              <a:solidFill>
                <a:srgbClr val="3A3A3A"/>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500">
                <a:solidFill>
                  <a:srgbClr val="3A3A3A"/>
                </a:solidFill>
                <a:highlight>
                  <a:srgbClr val="FFFFFF"/>
                </a:highlight>
                <a:latin typeface="Roboto"/>
                <a:ea typeface="Roboto"/>
                <a:cs typeface="Roboto"/>
                <a:sym typeface="Roboto"/>
              </a:rPr>
              <a:t>The growth of the GSM, or 2G networks, is what really expanded mobile phone use so broadly that mobile devices eventually eclipsed landline communication tools. Despite the 2G networks explosive popularity amongst users of all income levels worldwide, these machines were still pretty basic compared to today’s mobile devices.</a:t>
            </a:r>
            <a:endParaRPr sz="1500">
              <a:solidFill>
                <a:srgbClr val="3A3A3A"/>
              </a:solidFill>
              <a:highlight>
                <a:srgbClr val="FFFFFF"/>
              </a:highlight>
              <a:latin typeface="Roboto"/>
              <a:ea typeface="Roboto"/>
              <a:cs typeface="Roboto"/>
              <a:sym typeface="Roboto"/>
            </a:endParaRPr>
          </a:p>
          <a:p>
            <a:pPr indent="0" lvl="0" marL="0" rtl="0" algn="l">
              <a:lnSpc>
                <a:spcPct val="115000"/>
              </a:lnSpc>
              <a:spcBef>
                <a:spcPts val="3800"/>
              </a:spcBef>
              <a:spcAft>
                <a:spcPts val="0"/>
              </a:spcAft>
              <a:buNone/>
            </a:pPr>
            <a:r>
              <a:rPr lang="en" sz="1700">
                <a:solidFill>
                  <a:schemeClr val="dk1"/>
                </a:solidFill>
                <a:latin typeface="Roboto"/>
                <a:ea typeface="Roboto"/>
                <a:cs typeface="Roboto"/>
                <a:sym typeface="Roboto"/>
              </a:rPr>
              <a:t>The first GSM (2G) phone</a:t>
            </a:r>
            <a:endParaRPr sz="1700">
              <a:solidFill>
                <a:schemeClr val="dk1"/>
              </a:solidFill>
              <a:latin typeface="Roboto"/>
              <a:ea typeface="Roboto"/>
              <a:cs typeface="Roboto"/>
              <a:sym typeface="Roboto"/>
            </a:endParaRPr>
          </a:p>
          <a:p>
            <a:pPr indent="0" lvl="0" marL="0" rtl="0" algn="l">
              <a:lnSpc>
                <a:spcPct val="190000"/>
              </a:lnSpc>
              <a:spcBef>
                <a:spcPts val="1400"/>
              </a:spcBef>
              <a:spcAft>
                <a:spcPts val="0"/>
              </a:spcAft>
              <a:buNone/>
            </a:pPr>
            <a:r>
              <a:rPr lang="en" sz="1350">
                <a:solidFill>
                  <a:srgbClr val="333333"/>
                </a:solidFill>
                <a:latin typeface="Roboto"/>
                <a:ea typeface="Roboto"/>
                <a:cs typeface="Roboto"/>
                <a:sym typeface="Roboto"/>
              </a:rPr>
              <a:t>As we moved into the 90s, phone bodies became smaller and the antennas thinner. In 1992, the next big innovation came in the form of the Nokia 1011, which was the first mass-produced GSM (2G) phone.</a:t>
            </a:r>
            <a:endParaRPr sz="1350">
              <a:solidFill>
                <a:srgbClr val="333333"/>
              </a:solidFill>
              <a:latin typeface="Roboto"/>
              <a:ea typeface="Roboto"/>
              <a:cs typeface="Roboto"/>
              <a:sym typeface="Roboto"/>
            </a:endParaRPr>
          </a:p>
          <a:p>
            <a:pPr indent="0" lvl="0" marL="0" rtl="0" algn="l">
              <a:lnSpc>
                <a:spcPct val="115000"/>
              </a:lnSpc>
              <a:spcBef>
                <a:spcPts val="1400"/>
              </a:spcBef>
              <a:spcAft>
                <a:spcPts val="2100"/>
              </a:spcAft>
              <a:buNone/>
            </a:pPr>
            <a:r>
              <a:t/>
            </a:r>
            <a:endParaRPr sz="1500">
              <a:solidFill>
                <a:srgbClr val="3A3A3A"/>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a26e31cc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4a26e31cc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A3A3A"/>
                </a:solidFill>
                <a:highlight>
                  <a:srgbClr val="FFFFFF"/>
                </a:highlight>
                <a:latin typeface="Roboto"/>
                <a:ea typeface="Roboto"/>
                <a:cs typeface="Roboto"/>
                <a:sym typeface="Roboto"/>
              </a:rPr>
              <a:t>It wasn’t until the early 2000’s, with the development and service offering of the first 3G wireless digital networks that true smartphones arrived. In 2002 and 2003, network operators began to offer widespread 3G access based on more powerful wireless transmission technology that depended on efficient packet switching data transmission found in computer-based web connections instead of the 2G networks circuit switching mechanism.</a:t>
            </a:r>
            <a:endParaRPr sz="1500">
              <a:solidFill>
                <a:srgbClr val="3A3A3A"/>
              </a:solidFill>
              <a:highlight>
                <a:srgbClr val="FFFFFF"/>
              </a:highlight>
              <a:latin typeface="Roboto"/>
              <a:ea typeface="Roboto"/>
              <a:cs typeface="Roboto"/>
              <a:sym typeface="Roboto"/>
            </a:endParaRPr>
          </a:p>
          <a:p>
            <a:pPr indent="0" lvl="0" marL="0" rtl="0" algn="l">
              <a:lnSpc>
                <a:spcPct val="115000"/>
              </a:lnSpc>
              <a:spcBef>
                <a:spcPts val="2100"/>
              </a:spcBef>
              <a:spcAft>
                <a:spcPts val="2100"/>
              </a:spcAft>
              <a:buNone/>
            </a:pPr>
            <a:r>
              <a:rPr lang="en" sz="1500">
                <a:solidFill>
                  <a:srgbClr val="3A3A3A"/>
                </a:solidFill>
                <a:highlight>
                  <a:srgbClr val="FFFFFF"/>
                </a:highlight>
                <a:latin typeface="Roboto"/>
                <a:ea typeface="Roboto"/>
                <a:cs typeface="Roboto"/>
                <a:sym typeface="Roboto"/>
              </a:rPr>
              <a:t>With the arrival and rise of 3G, the modern era of wireless mobile smartphones as pocket-sized computers truly began, especially after 2005, when </a:t>
            </a:r>
            <a:r>
              <a:rPr lang="en" sz="1500" u="sng">
                <a:solidFill>
                  <a:schemeClr val="hlink"/>
                </a:solidFill>
                <a:highlight>
                  <a:srgbClr val="FFFFFF"/>
                </a:highlight>
                <a:latin typeface="Roboto"/>
                <a:ea typeface="Roboto"/>
                <a:cs typeface="Roboto"/>
                <a:sym typeface="Roboto"/>
                <a:hlinkClick r:id="rId2"/>
              </a:rPr>
              <a:t>High-Speed Downlink Packet Access (HSDPA)</a:t>
            </a:r>
            <a:r>
              <a:rPr lang="en" sz="1500">
                <a:solidFill>
                  <a:srgbClr val="3A3A3A"/>
                </a:solidFill>
                <a:highlight>
                  <a:srgbClr val="FFFFFF"/>
                </a:highlight>
                <a:latin typeface="Roboto"/>
                <a:ea typeface="Roboto"/>
                <a:cs typeface="Roboto"/>
                <a:sym typeface="Roboto"/>
              </a:rPr>
              <a:t> was implemented into 3G and expanded its data carrying ability even more. The resulting explosion in online media accessibility created a tandem explosion in online media creation. At the same time, in order to take full advantage of all these web-based data options that phone networks now offered, mobile applications started appearing for smart phones—at first in small quantities but later at a rapid development pace. Also, the devices themselves had to be redesigned so that they could better display digital media and other interactive systems, taking full advantage of the growing apps market.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4a26e31cc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4a26e31cc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A3A3A"/>
                </a:solidFill>
                <a:highlight>
                  <a:srgbClr val="FFFFFF"/>
                </a:highlight>
                <a:latin typeface="Roboto"/>
                <a:ea typeface="Roboto"/>
                <a:cs typeface="Roboto"/>
                <a:sym typeface="Roboto"/>
              </a:rPr>
              <a:t>Currently, even 3G itself is being slowly replaced by the much more powerful, purely packet-switching-based, data optimized 4G network. With this new technology, ten-fold increases over 3G in data transmission ability are coming into the picture, making access to digital media even more robust and further bolstering the demand for media-rich mobile applications.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e3565710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e3565710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e35657109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e35657109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e35657109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e35657109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35657109b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35657109b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Clr>
                <a:schemeClr val="dk1"/>
              </a:buClr>
              <a:buSzPts val="1100"/>
              <a:buFont typeface="Arial"/>
              <a:buNone/>
            </a:pPr>
            <a:r>
              <a:t/>
            </a:r>
            <a:endParaRPr sz="1350">
              <a:solidFill>
                <a:srgbClr val="333333"/>
              </a:solidFill>
              <a:highlight>
                <a:srgbClr val="FFFFFF"/>
              </a:highlight>
              <a:latin typeface="Lora"/>
              <a:ea typeface="Lora"/>
              <a:cs typeface="Lora"/>
              <a:sym typeface="Lora"/>
            </a:endParaRPr>
          </a:p>
          <a:p>
            <a:pPr indent="0" lvl="0" marL="0" rtl="0" algn="l">
              <a:spcBef>
                <a:spcPts val="2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8c23aa91b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8c23aa91b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Nisarg Thakkar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mobile industry has been a transformative phenomenon, reshaping the way we communicate, access information, and conduct various aspects of our daily lives. It all began with the advent of mobile telephony, which allowed for wireless communication and freed individuals from the limitations of landline phones. However, it was the introduction of smartphones that truly revolutionized the mobile industry and propelled it to new heights.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e35657109b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e35657109b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333333"/>
              </a:solidFill>
              <a:highlight>
                <a:srgbClr val="FFFFFF"/>
              </a:highlight>
              <a:latin typeface="Lora"/>
              <a:ea typeface="Lora"/>
              <a:cs typeface="Lora"/>
              <a:sym typeface="Lor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e3565710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e3565710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e3565710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e3565710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3565710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3565710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e35657109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e35657109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e3565710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e3565710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e35657109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e35657109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e35657109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e3565710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35657109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35657109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e35657109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e35657109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32444ef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32444ef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Information: Mobile devices have become powerful tools for accessing information on the go. With internet connectivity and search engines at our fingertips, we can quickly find answers to our queries, stay updated with news and current events, and access a vast amount of knowledge anytime, anywhere.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Shopping: The mobile industry has revolutionized the way we shop. E-commerce platforms and mobile shopping apps have made online shopping more accessible and convenient.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Sharing: Mobile devices have made sharing information, photos, and videos easier than ever before. Social media platforms and messaging apps allow users to connect with friends, family, and colleagues, and share their experiences and moments in real-time.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Apps: The mobile industry thrives on mobile applications (apps). App stores offer a vast selection of apps that cater to various needs and interests, ranging from productivity tools and entertainment apps to fitness trackers and language learning apps. Mobile apps have become an integral part of our daily lives, enhancing our productivity, entertainment, and overall mobile experience.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Battery Life: Battery life is a crucial aspect of mobile devices. As smartphones become more advanced and feature-rich, there is a constant demand for longer battery life to support the increasing usage and functionality.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Online Booking: In the current world, online platforms and e-commerce websites have made it convenient for consumers to book mobile phones online. Customers can browse through various models, compare specifications and prices, read customer reviews, and make a purchase decision online. This has eliminated the need to physically visit stores, providing convenience and a wider selection to consumers.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4a7efe37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4a7efe37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7e2c5d167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7e2c5d167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7e2c5d167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7e2c5d167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Mobile technology has disrupted traditional verticals across various industries, transforming the way we engage and interact. Here are some key statistics highlighting the impact of mobile in different sectors: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Mobile commerce: Global mobile retail sales to reach $3.56 trillion by 2021.</a:t>
            </a:r>
            <a:endParaRPr/>
          </a:p>
          <a:p>
            <a:pPr indent="0" lvl="0" marL="0" rtl="0" algn="l">
              <a:spcBef>
                <a:spcPts val="0"/>
              </a:spcBef>
              <a:spcAft>
                <a:spcPts val="0"/>
              </a:spcAft>
              <a:buClr>
                <a:schemeClr val="dk1"/>
              </a:buClr>
              <a:buSzPts val="1100"/>
              <a:buFont typeface="Arial"/>
              <a:buNone/>
            </a:pPr>
            <a:r>
              <a:rPr lang="en"/>
              <a:t>Travel: Over 70% of travel bookings made on mobile devices.</a:t>
            </a:r>
            <a:endParaRPr/>
          </a:p>
          <a:p>
            <a:pPr indent="0" lvl="0" marL="0" rtl="0" algn="l">
              <a:spcBef>
                <a:spcPts val="0"/>
              </a:spcBef>
              <a:spcAft>
                <a:spcPts val="0"/>
              </a:spcAft>
              <a:buClr>
                <a:schemeClr val="dk1"/>
              </a:buClr>
              <a:buSzPts val="1100"/>
              <a:buFont typeface="Arial"/>
              <a:buNone/>
            </a:pPr>
            <a:r>
              <a:rPr lang="en"/>
              <a:t>Music: Mobile devices account for over 60% of global music streaming.</a:t>
            </a:r>
            <a:endParaRPr/>
          </a:p>
          <a:p>
            <a:pPr indent="0" lvl="0" marL="0" rtl="0" algn="l">
              <a:spcBef>
                <a:spcPts val="0"/>
              </a:spcBef>
              <a:spcAft>
                <a:spcPts val="0"/>
              </a:spcAft>
              <a:buClr>
                <a:schemeClr val="dk1"/>
              </a:buClr>
              <a:buSzPts val="1100"/>
              <a:buFont typeface="Arial"/>
              <a:buNone/>
            </a:pPr>
            <a:r>
              <a:rPr lang="en"/>
              <a:t>Transport: Global ride-hailing market projected to reach $183.7 billion by 2028.</a:t>
            </a:r>
            <a:endParaRPr/>
          </a:p>
          <a:p>
            <a:pPr indent="0" lvl="0" marL="0" rtl="0" algn="l">
              <a:spcBef>
                <a:spcPts val="0"/>
              </a:spcBef>
              <a:spcAft>
                <a:spcPts val="0"/>
              </a:spcAft>
              <a:buClr>
                <a:schemeClr val="dk1"/>
              </a:buClr>
              <a:buSzPts val="1100"/>
              <a:buFont typeface="Arial"/>
              <a:buNone/>
            </a:pPr>
            <a:r>
              <a:rPr lang="en"/>
              <a:t>Local Delivery: Global food delivery market to reach $126.91 billion by 2025.</a:t>
            </a:r>
            <a:endParaRPr/>
          </a:p>
          <a:p>
            <a:pPr indent="0" lvl="0" marL="0" rtl="0" algn="l">
              <a:spcBef>
                <a:spcPts val="0"/>
              </a:spcBef>
              <a:spcAft>
                <a:spcPts val="0"/>
              </a:spcAft>
              <a:buClr>
                <a:schemeClr val="dk1"/>
              </a:buClr>
              <a:buSzPts val="1100"/>
              <a:buFont typeface="Arial"/>
              <a:buNone/>
            </a:pPr>
            <a:r>
              <a:rPr lang="en"/>
              <a:t>Event and Ticketing: Mobile ticket sales accounted for 44% of all event ticket sales in the US in 2020.</a:t>
            </a:r>
            <a:endParaRPr/>
          </a:p>
          <a:p>
            <a:pPr indent="0" lvl="0" marL="0" rtl="0" algn="l">
              <a:spcBef>
                <a:spcPts val="0"/>
              </a:spcBef>
              <a:spcAft>
                <a:spcPts val="0"/>
              </a:spcAft>
              <a:buClr>
                <a:schemeClr val="dk1"/>
              </a:buClr>
              <a:buSzPts val="1100"/>
              <a:buFont typeface="Arial"/>
              <a:buNone/>
            </a:pPr>
            <a:r>
              <a:rPr lang="en"/>
              <a:t>Payments: Mobile payment transaction value to surpass $14 trillion globally by 2023.</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0b1cc509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0b1cc509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Mobile devices have significantly influenced the way people interact with social media platforms like Facebook, Instagram, and Snapchat. Here are some key points about the time spent on these platforms on mobile compared to desktop: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Facebook: Mobile Usage: Facebook has experienced a significant shift towards mobile usage, with around 98% of its daily active users accessing the platform through mobile devices.</a:t>
            </a:r>
            <a:endParaRPr/>
          </a:p>
          <a:p>
            <a:pPr indent="0" lvl="0" marL="0" rtl="0" algn="l">
              <a:spcBef>
                <a:spcPts val="0"/>
              </a:spcBef>
              <a:spcAft>
                <a:spcPts val="0"/>
              </a:spcAft>
              <a:buNone/>
            </a:pPr>
            <a:r>
              <a:rPr lang="en"/>
              <a:t>Time Spent: On average, Facebook users spend approximately 34 minutes per day on the mobile app, compared to 29 minutes on desktop.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Instagram: Mobile Usage: Instagram is predominantly a mobile-based platform, with a highly engaging mobile app tailored for sharing visual content.</a:t>
            </a:r>
            <a:endParaRPr/>
          </a:p>
          <a:p>
            <a:pPr indent="0" lvl="0" marL="0" rtl="0" algn="l">
              <a:spcBef>
                <a:spcPts val="0"/>
              </a:spcBef>
              <a:spcAft>
                <a:spcPts val="0"/>
              </a:spcAft>
              <a:buNone/>
            </a:pPr>
            <a:r>
              <a:rPr lang="en"/>
              <a:t>Time Spent: Users spend an average of 53 minutes per day on the Instagram app, significantly higher than the time spent on the desktop version.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Snapchat:Mobile Usage: Snapchat is known for its mobile-first approach, where the majority of its features and content are optimized for mobile devices.</a:t>
            </a:r>
            <a:endParaRPr/>
          </a:p>
          <a:p>
            <a:pPr indent="0" lvl="0" marL="0" rtl="0" algn="l">
              <a:spcBef>
                <a:spcPts val="0"/>
              </a:spcBef>
              <a:spcAft>
                <a:spcPts val="0"/>
              </a:spcAft>
              <a:buNone/>
            </a:pPr>
            <a:r>
              <a:rPr lang="en"/>
              <a:t>Time Spent: Users typically spend around 30 minutes per day on the Snapchat app, primarily on their mobile phones, engaging with photos, videos, and augmented reality filters.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Overall, mobile devices have become the primary means of accessing and engaging with social media platforms. The convenience, portability, and intuitive interfaces of mobile apps have contributed to increased user engagement and longer time spent on these platforms compared to desktop usage. Mobile and social media are closely intertwined, with mobile devices playing a pivotal role in shaping how we connect, communicate, and consume content on social media.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7e2c5d167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7e2c5d167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e384d0d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e384d0d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SWAT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1.Strength: India is the 2nd largest mobile market after china . • The revenue of indian mobile industry is rising at booming speed . • It has a large customer base due to it’s huge population . • Easier to create </a:t>
            </a:r>
            <a:r>
              <a:rPr lang="en"/>
              <a:t>economies</a:t>
            </a:r>
            <a:r>
              <a:rPr lang="en"/>
              <a:t> of scale . • Increases returns on investment . • Supported by government with many schemes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Weakness: • The company has poor telecommunication infrastructure resulting in large call drops . • It is difficult to enter because of the requirement of high financial resources . • The country has a low manufacturing base . • High resolution levels that affects the health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Opportunities: Upcoming 5G technology. • Rising data consumption. • Customers interest towards new technologies. • Growing rural numbers. • Rising disposable income.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Threats: • Heavy competition between the top players . • Virus and malware attacks. • Partiality of the government . ex: allowing 3G services in a PSU (MTNL , BSNL) before auctioning to the private players . • Declining ARPU ( Average Revenue Per User)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a26e31cc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a26e31c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stack of Internet</a:t>
            </a:r>
            <a:endParaRPr/>
          </a:p>
          <a:p>
            <a:pPr indent="0" lvl="0" marL="0" rtl="0" algn="l">
              <a:spcBef>
                <a:spcPts val="0"/>
              </a:spcBef>
              <a:spcAft>
                <a:spcPts val="0"/>
              </a:spcAft>
              <a:buNone/>
            </a:pPr>
            <a:r>
              <a:rPr lang="en"/>
              <a:t>1G </a:t>
            </a:r>
            <a:r>
              <a:rPr lang="en"/>
              <a:t>completely</a:t>
            </a:r>
            <a:r>
              <a:rPr lang="en"/>
              <a:t> publish in 1990 after then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78375" y="1544250"/>
            <a:ext cx="3729600" cy="163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11275" y="3221700"/>
            <a:ext cx="2263800" cy="49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5" name="Google Shape;15;p4"/>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24525" y="445025"/>
            <a:ext cx="6495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1069200" y="1463675"/>
            <a:ext cx="7005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0.jpg"/><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www.youtube.com/watch?v=2eK9TtRwKFY" TargetMode="Externa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industry future and past 10 years</a:t>
            </a:r>
            <a:endParaRPr/>
          </a:p>
        </p:txBody>
      </p:sp>
      <p:sp>
        <p:nvSpPr>
          <p:cNvPr id="43" name="Google Shape;43;p13"/>
          <p:cNvSpPr/>
          <p:nvPr/>
        </p:nvSpPr>
        <p:spPr>
          <a:xfrm rot="5400000">
            <a:off x="2666427" y="-525850"/>
            <a:ext cx="3811146" cy="6952744"/>
          </a:xfrm>
          <a:custGeom>
            <a:rect b="b" l="l" r="r" t="t"/>
            <a:pathLst>
              <a:path extrusionOk="0" h="33200" w="18199">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3"/>
          <p:cNvSpPr/>
          <p:nvPr/>
        </p:nvSpPr>
        <p:spPr>
          <a:xfrm rot="5400000">
            <a:off x="7136890" y="2911995"/>
            <a:ext cx="1262773" cy="78114"/>
          </a:xfrm>
          <a:custGeom>
            <a:rect b="b" l="l" r="r" t="t"/>
            <a:pathLst>
              <a:path extrusionOk="0" h="373" w="6030">
                <a:moveTo>
                  <a:pt x="113" y="0"/>
                </a:moveTo>
                <a:cubicBezTo>
                  <a:pt x="50" y="0"/>
                  <a:pt x="1" y="54"/>
                  <a:pt x="1" y="118"/>
                </a:cubicBezTo>
                <a:lnTo>
                  <a:pt x="1" y="255"/>
                </a:lnTo>
                <a:cubicBezTo>
                  <a:pt x="1" y="318"/>
                  <a:pt x="50" y="372"/>
                  <a:pt x="113" y="372"/>
                </a:cubicBezTo>
                <a:lnTo>
                  <a:pt x="5912" y="372"/>
                </a:lnTo>
                <a:cubicBezTo>
                  <a:pt x="5975" y="372"/>
                  <a:pt x="6029" y="318"/>
                  <a:pt x="6029" y="255"/>
                </a:cubicBezTo>
                <a:lnTo>
                  <a:pt x="6029" y="118"/>
                </a:lnTo>
                <a:cubicBezTo>
                  <a:pt x="6029" y="54"/>
                  <a:pt x="5975" y="0"/>
                  <a:pt x="591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rot="5400000">
            <a:off x="7691735" y="3696575"/>
            <a:ext cx="154130" cy="154971"/>
          </a:xfrm>
          <a:custGeom>
            <a:rect b="b" l="l" r="r" t="t"/>
            <a:pathLst>
              <a:path extrusionOk="0" h="740" w="736">
                <a:moveTo>
                  <a:pt x="368" y="0"/>
                </a:moveTo>
                <a:cubicBezTo>
                  <a:pt x="162" y="0"/>
                  <a:pt x="1" y="167"/>
                  <a:pt x="1" y="372"/>
                </a:cubicBezTo>
                <a:cubicBezTo>
                  <a:pt x="1" y="573"/>
                  <a:pt x="162" y="740"/>
                  <a:pt x="368" y="740"/>
                </a:cubicBezTo>
                <a:cubicBezTo>
                  <a:pt x="569" y="740"/>
                  <a:pt x="735" y="573"/>
                  <a:pt x="735" y="372"/>
                </a:cubicBezTo>
                <a:cubicBezTo>
                  <a:pt x="735" y="167"/>
                  <a:pt x="569" y="0"/>
                  <a:pt x="368" y="0"/>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rot="5400000">
            <a:off x="1225888" y="2667394"/>
            <a:ext cx="556207" cy="556010"/>
          </a:xfrm>
          <a:custGeom>
            <a:rect b="b" l="l" r="r" t="t"/>
            <a:pathLst>
              <a:path extrusionOk="0" h="2655" w="2656">
                <a:moveTo>
                  <a:pt x="1328" y="0"/>
                </a:moveTo>
                <a:cubicBezTo>
                  <a:pt x="593" y="0"/>
                  <a:pt x="1" y="593"/>
                  <a:pt x="1" y="1328"/>
                </a:cubicBezTo>
                <a:cubicBezTo>
                  <a:pt x="1" y="2057"/>
                  <a:pt x="593" y="2655"/>
                  <a:pt x="1328" y="2655"/>
                </a:cubicBezTo>
                <a:cubicBezTo>
                  <a:pt x="2063" y="2655"/>
                  <a:pt x="2655" y="2057"/>
                  <a:pt x="2655" y="1328"/>
                </a:cubicBezTo>
                <a:cubicBezTo>
                  <a:pt x="2655" y="593"/>
                  <a:pt x="2063" y="0"/>
                  <a:pt x="13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rot="5400000">
            <a:off x="1404312" y="2841842"/>
            <a:ext cx="200201" cy="206279"/>
          </a:xfrm>
          <a:custGeom>
            <a:rect b="b" l="l" r="r" t="t"/>
            <a:pathLst>
              <a:path extrusionOk="0" fill="none" h="985" w="956">
                <a:moveTo>
                  <a:pt x="955" y="896"/>
                </a:moveTo>
                <a:cubicBezTo>
                  <a:pt x="955" y="945"/>
                  <a:pt x="916" y="984"/>
                  <a:pt x="867" y="984"/>
                </a:cubicBezTo>
                <a:lnTo>
                  <a:pt x="93" y="984"/>
                </a:lnTo>
                <a:cubicBezTo>
                  <a:pt x="39" y="984"/>
                  <a:pt x="0" y="945"/>
                  <a:pt x="0" y="896"/>
                </a:cubicBezTo>
                <a:lnTo>
                  <a:pt x="0" y="88"/>
                </a:lnTo>
                <a:cubicBezTo>
                  <a:pt x="0" y="39"/>
                  <a:pt x="39" y="0"/>
                  <a:pt x="93" y="0"/>
                </a:cubicBezTo>
                <a:lnTo>
                  <a:pt x="867" y="0"/>
                </a:lnTo>
                <a:cubicBezTo>
                  <a:pt x="916" y="0"/>
                  <a:pt x="955" y="39"/>
                  <a:pt x="955" y="88"/>
                </a:cubicBezTo>
                <a:close/>
              </a:path>
            </a:pathLst>
          </a:custGeom>
          <a:noFill/>
          <a:ln cap="flat" cmpd="sng" w="3550">
            <a:solidFill>
              <a:srgbClr val="C1BDBD"/>
            </a:solidFill>
            <a:prstDash val="solid"/>
            <a:miter lim="48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rot="5400000">
            <a:off x="2968913" y="316784"/>
            <a:ext cx="3354300" cy="522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13"/>
          <p:cNvGrpSpPr/>
          <p:nvPr/>
        </p:nvGrpSpPr>
        <p:grpSpPr>
          <a:xfrm>
            <a:off x="2735596" y="1759880"/>
            <a:ext cx="364417" cy="277468"/>
            <a:chOff x="4702207" y="2858299"/>
            <a:chExt cx="364417" cy="277468"/>
          </a:xfrm>
        </p:grpSpPr>
        <p:sp>
          <p:nvSpPr>
            <p:cNvPr id="50" name="Google Shape;50;p13"/>
            <p:cNvSpPr/>
            <p:nvPr/>
          </p:nvSpPr>
          <p:spPr>
            <a:xfrm>
              <a:off x="4840119" y="3051376"/>
              <a:ext cx="84209" cy="84391"/>
            </a:xfrm>
            <a:custGeom>
              <a:rect b="b" l="l" r="r" t="t"/>
              <a:pathLst>
                <a:path extrusionOk="0" h="462" w="461">
                  <a:moveTo>
                    <a:pt x="230" y="1"/>
                  </a:moveTo>
                  <a:cubicBezTo>
                    <a:pt x="103" y="1"/>
                    <a:pt x="0" y="104"/>
                    <a:pt x="0" y="231"/>
                  </a:cubicBezTo>
                  <a:cubicBezTo>
                    <a:pt x="0" y="359"/>
                    <a:pt x="103" y="461"/>
                    <a:pt x="230" y="461"/>
                  </a:cubicBezTo>
                  <a:cubicBezTo>
                    <a:pt x="358" y="461"/>
                    <a:pt x="460" y="359"/>
                    <a:pt x="460" y="231"/>
                  </a:cubicBezTo>
                  <a:cubicBezTo>
                    <a:pt x="460" y="104"/>
                    <a:pt x="358" y="1"/>
                    <a:pt x="230" y="1"/>
                  </a:cubicBezTo>
                  <a:close/>
                </a:path>
              </a:pathLst>
            </a:custGeom>
            <a:solidFill>
              <a:srgbClr val="D84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781849" y="2974474"/>
              <a:ext cx="205133" cy="85305"/>
            </a:xfrm>
            <a:custGeom>
              <a:rect b="b" l="l" r="r" t="t"/>
              <a:pathLst>
                <a:path extrusionOk="0" h="467" w="1123">
                  <a:moveTo>
                    <a:pt x="549" y="1"/>
                  </a:moveTo>
                  <a:cubicBezTo>
                    <a:pt x="319" y="1"/>
                    <a:pt x="113" y="123"/>
                    <a:pt x="1" y="304"/>
                  </a:cubicBezTo>
                  <a:lnTo>
                    <a:pt x="113" y="432"/>
                  </a:lnTo>
                  <a:cubicBezTo>
                    <a:pt x="192" y="270"/>
                    <a:pt x="358" y="158"/>
                    <a:pt x="549" y="158"/>
                  </a:cubicBezTo>
                  <a:cubicBezTo>
                    <a:pt x="755" y="158"/>
                    <a:pt x="931" y="285"/>
                    <a:pt x="1005" y="466"/>
                  </a:cubicBezTo>
                  <a:lnTo>
                    <a:pt x="1122" y="339"/>
                  </a:lnTo>
                  <a:cubicBezTo>
                    <a:pt x="1010" y="138"/>
                    <a:pt x="794" y="1"/>
                    <a:pt x="549" y="1"/>
                  </a:cubicBezTo>
                  <a:close/>
                </a:path>
              </a:pathLst>
            </a:custGeom>
            <a:solidFill>
              <a:srgbClr val="D84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4746047" y="2917300"/>
              <a:ext cx="276737" cy="99370"/>
            </a:xfrm>
            <a:custGeom>
              <a:rect b="b" l="l" r="r" t="t"/>
              <a:pathLst>
                <a:path extrusionOk="0" h="544" w="1515">
                  <a:moveTo>
                    <a:pt x="745" y="0"/>
                  </a:moveTo>
                  <a:cubicBezTo>
                    <a:pt x="442" y="0"/>
                    <a:pt x="167" y="147"/>
                    <a:pt x="1" y="373"/>
                  </a:cubicBezTo>
                  <a:lnTo>
                    <a:pt x="123" y="510"/>
                  </a:lnTo>
                  <a:cubicBezTo>
                    <a:pt x="260" y="314"/>
                    <a:pt x="486" y="182"/>
                    <a:pt x="745" y="182"/>
                  </a:cubicBezTo>
                  <a:cubicBezTo>
                    <a:pt x="1019" y="182"/>
                    <a:pt x="1255" y="329"/>
                    <a:pt x="1387" y="544"/>
                  </a:cubicBezTo>
                  <a:lnTo>
                    <a:pt x="1514" y="402"/>
                  </a:lnTo>
                  <a:cubicBezTo>
                    <a:pt x="1348" y="162"/>
                    <a:pt x="1064" y="0"/>
                    <a:pt x="745" y="0"/>
                  </a:cubicBezTo>
                  <a:close/>
                </a:path>
              </a:pathLst>
            </a:custGeom>
            <a:solidFill>
              <a:srgbClr val="D84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4702207" y="2858299"/>
              <a:ext cx="364417" cy="115444"/>
            </a:xfrm>
            <a:custGeom>
              <a:rect b="b" l="l" r="r" t="t"/>
              <a:pathLst>
                <a:path extrusionOk="0" h="632" w="1995">
                  <a:moveTo>
                    <a:pt x="985" y="0"/>
                  </a:moveTo>
                  <a:cubicBezTo>
                    <a:pt x="589" y="0"/>
                    <a:pt x="236" y="181"/>
                    <a:pt x="1" y="461"/>
                  </a:cubicBezTo>
                  <a:lnTo>
                    <a:pt x="128" y="603"/>
                  </a:lnTo>
                  <a:cubicBezTo>
                    <a:pt x="329" y="348"/>
                    <a:pt x="637" y="191"/>
                    <a:pt x="985" y="191"/>
                  </a:cubicBezTo>
                  <a:cubicBezTo>
                    <a:pt x="1348" y="191"/>
                    <a:pt x="1666" y="363"/>
                    <a:pt x="1867" y="632"/>
                  </a:cubicBezTo>
                  <a:lnTo>
                    <a:pt x="1994" y="490"/>
                  </a:lnTo>
                  <a:cubicBezTo>
                    <a:pt x="1759" y="191"/>
                    <a:pt x="1397" y="0"/>
                    <a:pt x="985" y="0"/>
                  </a:cubicBezTo>
                  <a:close/>
                </a:path>
              </a:pathLst>
            </a:custGeom>
            <a:solidFill>
              <a:srgbClr val="D84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13"/>
          <p:cNvSpPr/>
          <p:nvPr/>
        </p:nvSpPr>
        <p:spPr>
          <a:xfrm>
            <a:off x="4443853" y="1759880"/>
            <a:ext cx="404420" cy="277651"/>
          </a:xfrm>
          <a:custGeom>
            <a:rect b="b" l="l" r="r" t="t"/>
            <a:pathLst>
              <a:path extrusionOk="0" h="1520" w="2214">
                <a:moveTo>
                  <a:pt x="2165" y="65"/>
                </a:moveTo>
                <a:lnTo>
                  <a:pt x="2013" y="65"/>
                </a:lnTo>
                <a:lnTo>
                  <a:pt x="2013" y="21"/>
                </a:lnTo>
                <a:cubicBezTo>
                  <a:pt x="2013" y="1"/>
                  <a:pt x="2013" y="1"/>
                  <a:pt x="1993" y="1"/>
                </a:cubicBezTo>
                <a:lnTo>
                  <a:pt x="1734" y="1"/>
                </a:lnTo>
                <a:cubicBezTo>
                  <a:pt x="1709" y="1"/>
                  <a:pt x="1685" y="1"/>
                  <a:pt x="1685" y="21"/>
                </a:cubicBezTo>
                <a:lnTo>
                  <a:pt x="1685" y="65"/>
                </a:lnTo>
                <a:lnTo>
                  <a:pt x="328" y="65"/>
                </a:lnTo>
                <a:lnTo>
                  <a:pt x="328" y="21"/>
                </a:lnTo>
                <a:cubicBezTo>
                  <a:pt x="328" y="1"/>
                  <a:pt x="328" y="1"/>
                  <a:pt x="309" y="1"/>
                </a:cubicBezTo>
                <a:lnTo>
                  <a:pt x="221" y="1"/>
                </a:lnTo>
                <a:cubicBezTo>
                  <a:pt x="201" y="1"/>
                  <a:pt x="162" y="1"/>
                  <a:pt x="162" y="21"/>
                </a:cubicBezTo>
                <a:lnTo>
                  <a:pt x="162" y="65"/>
                </a:lnTo>
                <a:lnTo>
                  <a:pt x="54" y="65"/>
                </a:lnTo>
                <a:cubicBezTo>
                  <a:pt x="20" y="65"/>
                  <a:pt x="0" y="104"/>
                  <a:pt x="0" y="138"/>
                </a:cubicBezTo>
                <a:lnTo>
                  <a:pt x="0" y="1441"/>
                </a:lnTo>
                <a:cubicBezTo>
                  <a:pt x="0" y="1475"/>
                  <a:pt x="20" y="1519"/>
                  <a:pt x="54" y="1519"/>
                </a:cubicBezTo>
                <a:lnTo>
                  <a:pt x="2165" y="1519"/>
                </a:lnTo>
                <a:cubicBezTo>
                  <a:pt x="2199" y="1519"/>
                  <a:pt x="2214" y="1475"/>
                  <a:pt x="2214" y="1441"/>
                </a:cubicBezTo>
                <a:lnTo>
                  <a:pt x="2214" y="138"/>
                </a:lnTo>
                <a:cubicBezTo>
                  <a:pt x="2214" y="104"/>
                  <a:pt x="2199" y="65"/>
                  <a:pt x="2165" y="65"/>
                </a:cubicBezTo>
                <a:close/>
                <a:moveTo>
                  <a:pt x="260" y="172"/>
                </a:moveTo>
                <a:cubicBezTo>
                  <a:pt x="211" y="172"/>
                  <a:pt x="167" y="216"/>
                  <a:pt x="167" y="265"/>
                </a:cubicBezTo>
                <a:cubicBezTo>
                  <a:pt x="167" y="319"/>
                  <a:pt x="211" y="363"/>
                  <a:pt x="260" y="363"/>
                </a:cubicBezTo>
                <a:cubicBezTo>
                  <a:pt x="319" y="363"/>
                  <a:pt x="363" y="319"/>
                  <a:pt x="363" y="265"/>
                </a:cubicBezTo>
                <a:cubicBezTo>
                  <a:pt x="363" y="216"/>
                  <a:pt x="319" y="172"/>
                  <a:pt x="260" y="172"/>
                </a:cubicBezTo>
                <a:close/>
                <a:moveTo>
                  <a:pt x="1993" y="197"/>
                </a:moveTo>
                <a:lnTo>
                  <a:pt x="1734" y="197"/>
                </a:lnTo>
                <a:cubicBezTo>
                  <a:pt x="1709" y="197"/>
                  <a:pt x="1685" y="226"/>
                  <a:pt x="1685" y="251"/>
                </a:cubicBezTo>
                <a:lnTo>
                  <a:pt x="1685" y="285"/>
                </a:lnTo>
                <a:cubicBezTo>
                  <a:pt x="1685" y="305"/>
                  <a:pt x="1709" y="329"/>
                  <a:pt x="1734" y="329"/>
                </a:cubicBezTo>
                <a:lnTo>
                  <a:pt x="1993" y="329"/>
                </a:lnTo>
                <a:cubicBezTo>
                  <a:pt x="2013" y="329"/>
                  <a:pt x="2013" y="305"/>
                  <a:pt x="2013" y="285"/>
                </a:cubicBezTo>
                <a:lnTo>
                  <a:pt x="2013" y="251"/>
                </a:lnTo>
                <a:cubicBezTo>
                  <a:pt x="2013" y="226"/>
                  <a:pt x="2013" y="197"/>
                  <a:pt x="1993" y="197"/>
                </a:cubicBezTo>
                <a:close/>
                <a:moveTo>
                  <a:pt x="1107" y="158"/>
                </a:moveTo>
                <a:cubicBezTo>
                  <a:pt x="1455" y="158"/>
                  <a:pt x="1739" y="442"/>
                  <a:pt x="1739" y="785"/>
                </a:cubicBezTo>
                <a:cubicBezTo>
                  <a:pt x="1739" y="1137"/>
                  <a:pt x="1455" y="1416"/>
                  <a:pt x="1107" y="1416"/>
                </a:cubicBezTo>
                <a:cubicBezTo>
                  <a:pt x="764" y="1416"/>
                  <a:pt x="475" y="1137"/>
                  <a:pt x="475" y="785"/>
                </a:cubicBezTo>
                <a:cubicBezTo>
                  <a:pt x="475" y="442"/>
                  <a:pt x="764" y="158"/>
                  <a:pt x="1107" y="158"/>
                </a:cubicBezTo>
                <a:close/>
                <a:moveTo>
                  <a:pt x="1107" y="285"/>
                </a:moveTo>
                <a:cubicBezTo>
                  <a:pt x="1386" y="285"/>
                  <a:pt x="1611" y="510"/>
                  <a:pt x="1611" y="785"/>
                </a:cubicBezTo>
                <a:cubicBezTo>
                  <a:pt x="1611" y="1069"/>
                  <a:pt x="1386" y="1294"/>
                  <a:pt x="1107" y="1294"/>
                </a:cubicBezTo>
                <a:cubicBezTo>
                  <a:pt x="828" y="1294"/>
                  <a:pt x="603" y="1069"/>
                  <a:pt x="603" y="785"/>
                </a:cubicBezTo>
                <a:cubicBezTo>
                  <a:pt x="603" y="510"/>
                  <a:pt x="828" y="285"/>
                  <a:pt x="1107" y="285"/>
                </a:cubicBezTo>
                <a:close/>
                <a:moveTo>
                  <a:pt x="1107" y="427"/>
                </a:moveTo>
                <a:cubicBezTo>
                  <a:pt x="1303" y="427"/>
                  <a:pt x="1469" y="594"/>
                  <a:pt x="1469" y="785"/>
                </a:cubicBezTo>
                <a:cubicBezTo>
                  <a:pt x="1469" y="985"/>
                  <a:pt x="1303" y="1152"/>
                  <a:pt x="1107" y="1152"/>
                </a:cubicBezTo>
                <a:cubicBezTo>
                  <a:pt x="911" y="1152"/>
                  <a:pt x="749" y="985"/>
                  <a:pt x="749" y="785"/>
                </a:cubicBezTo>
                <a:cubicBezTo>
                  <a:pt x="749" y="594"/>
                  <a:pt x="911" y="427"/>
                  <a:pt x="1107" y="427"/>
                </a:cubicBezTo>
                <a:close/>
                <a:moveTo>
                  <a:pt x="1107" y="520"/>
                </a:moveTo>
                <a:cubicBezTo>
                  <a:pt x="1190" y="520"/>
                  <a:pt x="1269" y="559"/>
                  <a:pt x="1318" y="618"/>
                </a:cubicBezTo>
                <a:cubicBezTo>
                  <a:pt x="1274" y="589"/>
                  <a:pt x="1220" y="569"/>
                  <a:pt x="1161" y="569"/>
                </a:cubicBezTo>
                <a:cubicBezTo>
                  <a:pt x="1004" y="569"/>
                  <a:pt x="882" y="691"/>
                  <a:pt x="882" y="848"/>
                </a:cubicBezTo>
                <a:cubicBezTo>
                  <a:pt x="882" y="897"/>
                  <a:pt x="892" y="936"/>
                  <a:pt x="916" y="976"/>
                </a:cubicBezTo>
                <a:cubicBezTo>
                  <a:pt x="867" y="931"/>
                  <a:pt x="838" y="863"/>
                  <a:pt x="838" y="785"/>
                </a:cubicBezTo>
                <a:cubicBezTo>
                  <a:pt x="838" y="638"/>
                  <a:pt x="960" y="520"/>
                  <a:pt x="1107" y="5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154210" y="1759880"/>
            <a:ext cx="440223" cy="277651"/>
          </a:xfrm>
          <a:custGeom>
            <a:rect b="b" l="l" r="r" t="t"/>
            <a:pathLst>
              <a:path extrusionOk="0" h="1520" w="2410">
                <a:moveTo>
                  <a:pt x="118" y="1519"/>
                </a:moveTo>
                <a:cubicBezTo>
                  <a:pt x="44" y="1519"/>
                  <a:pt x="0" y="1455"/>
                  <a:pt x="0" y="1387"/>
                </a:cubicBezTo>
                <a:lnTo>
                  <a:pt x="0" y="114"/>
                </a:lnTo>
                <a:cubicBezTo>
                  <a:pt x="0" y="45"/>
                  <a:pt x="44" y="1"/>
                  <a:pt x="118" y="1"/>
                </a:cubicBezTo>
                <a:lnTo>
                  <a:pt x="2278" y="1"/>
                </a:lnTo>
                <a:cubicBezTo>
                  <a:pt x="2346" y="1"/>
                  <a:pt x="2410" y="45"/>
                  <a:pt x="2410" y="114"/>
                </a:cubicBezTo>
                <a:lnTo>
                  <a:pt x="2410" y="1387"/>
                </a:lnTo>
                <a:cubicBezTo>
                  <a:pt x="2410" y="1455"/>
                  <a:pt x="2346" y="1519"/>
                  <a:pt x="2278" y="1519"/>
                </a:cubicBezTo>
                <a:lnTo>
                  <a:pt x="118" y="1519"/>
                </a:lnTo>
                <a:close/>
                <a:moveTo>
                  <a:pt x="823" y="265"/>
                </a:moveTo>
                <a:lnTo>
                  <a:pt x="1798" y="750"/>
                </a:lnTo>
                <a:lnTo>
                  <a:pt x="823" y="1235"/>
                </a:lnTo>
                <a:close/>
              </a:path>
            </a:pathLst>
          </a:custGeom>
          <a:solidFill>
            <a:srgbClr val="2E7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3"/>
          <p:cNvGrpSpPr/>
          <p:nvPr/>
        </p:nvGrpSpPr>
        <p:grpSpPr>
          <a:xfrm>
            <a:off x="2350050" y="2171350"/>
            <a:ext cx="1232700" cy="2437534"/>
            <a:chOff x="2350050" y="2171350"/>
            <a:chExt cx="1232700" cy="2437534"/>
          </a:xfrm>
        </p:grpSpPr>
        <p:sp>
          <p:nvSpPr>
            <p:cNvPr id="57" name="Google Shape;57;p13"/>
            <p:cNvSpPr txBox="1"/>
            <p:nvPr/>
          </p:nvSpPr>
          <p:spPr>
            <a:xfrm>
              <a:off x="2350050" y="2171350"/>
              <a:ext cx="12327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Introduction</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8" name="Google Shape;58;p13"/>
            <p:cNvSpPr/>
            <p:nvPr/>
          </p:nvSpPr>
          <p:spPr>
            <a:xfrm flipH="1" rot="5400000">
              <a:off x="2241605" y="3513584"/>
              <a:ext cx="1352400" cy="838200"/>
            </a:xfrm>
            <a:prstGeom prst="homePlate">
              <a:avLst>
                <a:gd fmla="val 3179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13"/>
          <p:cNvGrpSpPr/>
          <p:nvPr/>
        </p:nvGrpSpPr>
        <p:grpSpPr>
          <a:xfrm>
            <a:off x="4078313" y="2171353"/>
            <a:ext cx="1135500" cy="2437531"/>
            <a:chOff x="4078313" y="2171353"/>
            <a:chExt cx="1135500" cy="2437531"/>
          </a:xfrm>
        </p:grpSpPr>
        <p:sp>
          <p:nvSpPr>
            <p:cNvPr id="60" name="Google Shape;60;p13"/>
            <p:cNvSpPr txBox="1"/>
            <p:nvPr/>
          </p:nvSpPr>
          <p:spPr>
            <a:xfrm>
              <a:off x="4078313" y="2171353"/>
              <a:ext cx="11355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Past</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1" name="Google Shape;61;p13"/>
            <p:cNvSpPr/>
            <p:nvPr/>
          </p:nvSpPr>
          <p:spPr>
            <a:xfrm flipH="1" rot="5400000">
              <a:off x="3969863" y="3513584"/>
              <a:ext cx="1352400" cy="838200"/>
            </a:xfrm>
            <a:prstGeom prst="homePlate">
              <a:avLst>
                <a:gd fmla="val 3179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13"/>
          <p:cNvGrpSpPr/>
          <p:nvPr/>
        </p:nvGrpSpPr>
        <p:grpSpPr>
          <a:xfrm>
            <a:off x="5806571" y="2171353"/>
            <a:ext cx="1135500" cy="2437531"/>
            <a:chOff x="5806571" y="2171353"/>
            <a:chExt cx="1135500" cy="2437531"/>
          </a:xfrm>
        </p:grpSpPr>
        <p:sp>
          <p:nvSpPr>
            <p:cNvPr id="63" name="Google Shape;63;p13"/>
            <p:cNvSpPr txBox="1"/>
            <p:nvPr/>
          </p:nvSpPr>
          <p:spPr>
            <a:xfrm>
              <a:off x="5806571" y="2171353"/>
              <a:ext cx="11355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Future</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4" name="Google Shape;64;p13"/>
            <p:cNvSpPr/>
            <p:nvPr/>
          </p:nvSpPr>
          <p:spPr>
            <a:xfrm flipH="1" rot="5400000">
              <a:off x="5698121" y="3513584"/>
              <a:ext cx="1352400" cy="838200"/>
            </a:xfrm>
            <a:prstGeom prst="homePlate">
              <a:avLst>
                <a:gd fmla="val 3179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3"/>
          <p:cNvSpPr txBox="1"/>
          <p:nvPr/>
        </p:nvSpPr>
        <p:spPr>
          <a:xfrm>
            <a:off x="2499401" y="3851125"/>
            <a:ext cx="8334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01</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66" name="Google Shape;66;p13"/>
          <p:cNvSpPr txBox="1"/>
          <p:nvPr/>
        </p:nvSpPr>
        <p:spPr>
          <a:xfrm>
            <a:off x="4229363" y="3851125"/>
            <a:ext cx="8334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02</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67" name="Google Shape;67;p13"/>
          <p:cNvSpPr txBox="1"/>
          <p:nvPr/>
        </p:nvSpPr>
        <p:spPr>
          <a:xfrm>
            <a:off x="5960338" y="3851125"/>
            <a:ext cx="833400" cy="22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03</a:t>
            </a:r>
            <a:endParaRPr sz="250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p:tgtEl>
                                          <p:spTgt spid="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1000"/>
                                        <p:tgtEl>
                                          <p:spTgt spid="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2"/>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Cellular Networks</a:t>
            </a:r>
            <a:endParaRPr/>
          </a:p>
          <a:p>
            <a:pPr indent="0" lvl="0" marL="0" rtl="0" algn="ctr">
              <a:spcBef>
                <a:spcPts val="0"/>
              </a:spcBef>
              <a:spcAft>
                <a:spcPts val="0"/>
              </a:spcAft>
              <a:buNone/>
            </a:pPr>
            <a:r>
              <a:t/>
            </a:r>
            <a:endParaRPr/>
          </a:p>
        </p:txBody>
      </p:sp>
      <p:sp>
        <p:nvSpPr>
          <p:cNvPr id="555" name="Google Shape;555;p22"/>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22"/>
          <p:cNvPicPr preferRelativeResize="0"/>
          <p:nvPr/>
        </p:nvPicPr>
        <p:blipFill>
          <a:blip r:embed="rId3">
            <a:alphaModFix/>
          </a:blip>
          <a:stretch>
            <a:fillRect/>
          </a:stretch>
        </p:blipFill>
        <p:spPr>
          <a:xfrm>
            <a:off x="2517500" y="1733875"/>
            <a:ext cx="4728925" cy="31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23"/>
          <p:cNvGrpSpPr/>
          <p:nvPr/>
        </p:nvGrpSpPr>
        <p:grpSpPr>
          <a:xfrm>
            <a:off x="705924" y="1191977"/>
            <a:ext cx="7981538" cy="3530324"/>
            <a:chOff x="705924" y="1191977"/>
            <a:chExt cx="7981538" cy="3530324"/>
          </a:xfrm>
        </p:grpSpPr>
        <p:sp>
          <p:nvSpPr>
            <p:cNvPr id="562" name="Google Shape;562;p23"/>
            <p:cNvSpPr/>
            <p:nvPr/>
          </p:nvSpPr>
          <p:spPr>
            <a:xfrm>
              <a:off x="3529125" y="1192075"/>
              <a:ext cx="2085764" cy="3526457"/>
            </a:xfrm>
            <a:custGeom>
              <a:rect b="b" l="l" r="r" t="t"/>
              <a:pathLst>
                <a:path extrusionOk="0" h="108348" w="65114">
                  <a:moveTo>
                    <a:pt x="11028" y="1455"/>
                  </a:moveTo>
                  <a:cubicBezTo>
                    <a:pt x="5740" y="1455"/>
                    <a:pt x="1429" y="5740"/>
                    <a:pt x="1429" y="11029"/>
                  </a:cubicBezTo>
                  <a:lnTo>
                    <a:pt x="1429" y="97295"/>
                  </a:lnTo>
                  <a:cubicBezTo>
                    <a:pt x="1429" y="102583"/>
                    <a:pt x="5740" y="106894"/>
                    <a:pt x="11028" y="106894"/>
                  </a:cubicBezTo>
                  <a:lnTo>
                    <a:pt x="54061" y="106894"/>
                  </a:lnTo>
                  <a:cubicBezTo>
                    <a:pt x="59349" y="106894"/>
                    <a:pt x="63660" y="102583"/>
                    <a:pt x="63660" y="97295"/>
                  </a:cubicBezTo>
                  <a:lnTo>
                    <a:pt x="63660" y="11029"/>
                  </a:lnTo>
                  <a:cubicBezTo>
                    <a:pt x="63660" y="5740"/>
                    <a:pt x="59349" y="1455"/>
                    <a:pt x="54061" y="1455"/>
                  </a:cubicBezTo>
                  <a:close/>
                  <a:moveTo>
                    <a:pt x="54061" y="108347"/>
                  </a:moveTo>
                  <a:lnTo>
                    <a:pt x="11028" y="108347"/>
                  </a:lnTo>
                  <a:cubicBezTo>
                    <a:pt x="4938" y="108347"/>
                    <a:pt x="0" y="103385"/>
                    <a:pt x="0" y="97295"/>
                  </a:cubicBezTo>
                  <a:lnTo>
                    <a:pt x="0" y="11029"/>
                  </a:lnTo>
                  <a:cubicBezTo>
                    <a:pt x="0" y="4963"/>
                    <a:pt x="4938" y="1"/>
                    <a:pt x="11028" y="1"/>
                  </a:cubicBezTo>
                  <a:lnTo>
                    <a:pt x="54061" y="1"/>
                  </a:lnTo>
                  <a:cubicBezTo>
                    <a:pt x="60151" y="1"/>
                    <a:pt x="65113" y="4963"/>
                    <a:pt x="65113" y="11029"/>
                  </a:cubicBezTo>
                  <a:lnTo>
                    <a:pt x="65113" y="97295"/>
                  </a:lnTo>
                  <a:cubicBezTo>
                    <a:pt x="65113" y="103385"/>
                    <a:pt x="60151" y="108347"/>
                    <a:pt x="54061" y="108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3976303" y="1414564"/>
              <a:ext cx="1188214" cy="77903"/>
            </a:xfrm>
            <a:custGeom>
              <a:rect b="b" l="l" r="r" t="t"/>
              <a:pathLst>
                <a:path extrusionOk="0" h="2432" w="37094">
                  <a:moveTo>
                    <a:pt x="35865" y="2432"/>
                  </a:moveTo>
                  <a:lnTo>
                    <a:pt x="1203" y="2432"/>
                  </a:lnTo>
                  <a:cubicBezTo>
                    <a:pt x="552" y="2432"/>
                    <a:pt x="0" y="1881"/>
                    <a:pt x="0" y="1229"/>
                  </a:cubicBezTo>
                  <a:lnTo>
                    <a:pt x="0" y="1229"/>
                  </a:lnTo>
                  <a:cubicBezTo>
                    <a:pt x="0" y="552"/>
                    <a:pt x="552" y="1"/>
                    <a:pt x="1203" y="1"/>
                  </a:cubicBezTo>
                  <a:lnTo>
                    <a:pt x="35865" y="1"/>
                  </a:lnTo>
                  <a:cubicBezTo>
                    <a:pt x="36542" y="1"/>
                    <a:pt x="37093" y="552"/>
                    <a:pt x="37093" y="1229"/>
                  </a:cubicBezTo>
                  <a:lnTo>
                    <a:pt x="37093" y="1229"/>
                  </a:lnTo>
                  <a:cubicBezTo>
                    <a:pt x="37093" y="1881"/>
                    <a:pt x="36542" y="2432"/>
                    <a:pt x="35865" y="2432"/>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5254432" y="1420202"/>
              <a:ext cx="77102" cy="76301"/>
            </a:xfrm>
            <a:custGeom>
              <a:rect b="b" l="l" r="r" t="t"/>
              <a:pathLst>
                <a:path extrusionOk="0" h="2382" w="2407">
                  <a:moveTo>
                    <a:pt x="1203" y="2381"/>
                  </a:moveTo>
                  <a:lnTo>
                    <a:pt x="1203" y="2381"/>
                  </a:lnTo>
                  <a:cubicBezTo>
                    <a:pt x="551" y="2381"/>
                    <a:pt x="0" y="1855"/>
                    <a:pt x="0" y="1178"/>
                  </a:cubicBezTo>
                  <a:lnTo>
                    <a:pt x="0" y="1178"/>
                  </a:lnTo>
                  <a:cubicBezTo>
                    <a:pt x="0" y="527"/>
                    <a:pt x="551" y="0"/>
                    <a:pt x="1203" y="0"/>
                  </a:cubicBezTo>
                  <a:lnTo>
                    <a:pt x="1203" y="0"/>
                  </a:lnTo>
                  <a:cubicBezTo>
                    <a:pt x="1880" y="0"/>
                    <a:pt x="2406" y="527"/>
                    <a:pt x="2406" y="1178"/>
                  </a:cubicBezTo>
                  <a:lnTo>
                    <a:pt x="2406" y="1178"/>
                  </a:lnTo>
                  <a:cubicBezTo>
                    <a:pt x="2406" y="1855"/>
                    <a:pt x="1880" y="2381"/>
                    <a:pt x="1203" y="23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4265300" y="4333574"/>
              <a:ext cx="613390" cy="143945"/>
            </a:xfrm>
            <a:custGeom>
              <a:rect b="b" l="l" r="r" t="t"/>
              <a:pathLst>
                <a:path extrusionOk="0" h="6166" w="19149">
                  <a:moveTo>
                    <a:pt x="16066" y="6166"/>
                  </a:moveTo>
                  <a:lnTo>
                    <a:pt x="3083" y="6166"/>
                  </a:lnTo>
                  <a:cubicBezTo>
                    <a:pt x="1379" y="6166"/>
                    <a:pt x="1" y="4762"/>
                    <a:pt x="1" y="3083"/>
                  </a:cubicBezTo>
                  <a:lnTo>
                    <a:pt x="1" y="3083"/>
                  </a:lnTo>
                  <a:cubicBezTo>
                    <a:pt x="1" y="1379"/>
                    <a:pt x="1379" y="0"/>
                    <a:pt x="3083" y="0"/>
                  </a:cubicBezTo>
                  <a:lnTo>
                    <a:pt x="16066" y="0"/>
                  </a:lnTo>
                  <a:cubicBezTo>
                    <a:pt x="17745" y="0"/>
                    <a:pt x="19149" y="1379"/>
                    <a:pt x="19149" y="3083"/>
                  </a:cubicBezTo>
                  <a:lnTo>
                    <a:pt x="19149" y="3083"/>
                  </a:lnTo>
                  <a:cubicBezTo>
                    <a:pt x="19149" y="4762"/>
                    <a:pt x="17745" y="6166"/>
                    <a:pt x="16066" y="61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3703668" y="1662987"/>
              <a:ext cx="1748100" cy="251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txBox="1"/>
            <p:nvPr/>
          </p:nvSpPr>
          <p:spPr>
            <a:xfrm>
              <a:off x="1100324" y="1463538"/>
              <a:ext cx="1668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Weight</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68" name="Google Shape;568;p23"/>
            <p:cNvSpPr/>
            <p:nvPr/>
          </p:nvSpPr>
          <p:spPr>
            <a:xfrm>
              <a:off x="3886200" y="18664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txBox="1"/>
            <p:nvPr/>
          </p:nvSpPr>
          <p:spPr>
            <a:xfrm>
              <a:off x="6674412" y="1446725"/>
              <a:ext cx="16680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Price</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570" name="Google Shape;570;p23"/>
            <p:cNvSpPr/>
            <p:nvPr/>
          </p:nvSpPr>
          <p:spPr>
            <a:xfrm>
              <a:off x="4686300" y="18664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3"/>
            <p:cNvGrpSpPr/>
            <p:nvPr/>
          </p:nvGrpSpPr>
          <p:grpSpPr>
            <a:xfrm>
              <a:off x="5865500" y="1191977"/>
              <a:ext cx="978408" cy="978424"/>
              <a:chOff x="9902939" y="1638389"/>
              <a:chExt cx="978408" cy="978424"/>
            </a:xfrm>
          </p:grpSpPr>
          <p:grpSp>
            <p:nvGrpSpPr>
              <p:cNvPr id="572" name="Google Shape;572;p23"/>
              <p:cNvGrpSpPr/>
              <p:nvPr/>
            </p:nvGrpSpPr>
            <p:grpSpPr>
              <a:xfrm>
                <a:off x="9902939" y="1638389"/>
                <a:ext cx="978408" cy="978424"/>
                <a:chOff x="2125773" y="2724528"/>
                <a:chExt cx="716993" cy="716951"/>
              </a:xfrm>
            </p:grpSpPr>
            <p:sp>
              <p:nvSpPr>
                <p:cNvPr id="573" name="Google Shape;573;p23"/>
                <p:cNvSpPr/>
                <p:nvPr/>
              </p:nvSpPr>
              <p:spPr>
                <a:xfrm flipH="1">
                  <a:off x="2125783" y="2724528"/>
                  <a:ext cx="716983" cy="716951"/>
                </a:xfrm>
                <a:custGeom>
                  <a:rect b="b" l="l" r="r" t="t"/>
                  <a:pathLst>
                    <a:path extrusionOk="0" h="22382" w="22383">
                      <a:moveTo>
                        <a:pt x="19149" y="11178"/>
                      </a:moveTo>
                      <a:cubicBezTo>
                        <a:pt x="19149" y="15589"/>
                        <a:pt x="15590" y="19148"/>
                        <a:pt x="11204" y="19148"/>
                      </a:cubicBezTo>
                      <a:cubicBezTo>
                        <a:pt x="6793" y="19148"/>
                        <a:pt x="3234" y="15589"/>
                        <a:pt x="3234" y="11178"/>
                      </a:cubicBezTo>
                      <a:cubicBezTo>
                        <a:pt x="3234" y="6792"/>
                        <a:pt x="6793" y="3233"/>
                        <a:pt x="11204" y="3233"/>
                      </a:cubicBezTo>
                      <a:lnTo>
                        <a:pt x="11204" y="0"/>
                      </a:lnTo>
                      <a:cubicBezTo>
                        <a:pt x="5014" y="0"/>
                        <a:pt x="1" y="5013"/>
                        <a:pt x="1" y="11178"/>
                      </a:cubicBezTo>
                      <a:cubicBezTo>
                        <a:pt x="1" y="17369"/>
                        <a:pt x="5014" y="22381"/>
                        <a:pt x="11204" y="22381"/>
                      </a:cubicBezTo>
                      <a:cubicBezTo>
                        <a:pt x="17369" y="22381"/>
                        <a:pt x="22382" y="17369"/>
                        <a:pt x="22382" y="11178"/>
                      </a:cubicBezTo>
                      <a:lnTo>
                        <a:pt x="19149" y="1117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flipH="1">
                  <a:off x="2125773" y="2724528"/>
                  <a:ext cx="358091" cy="358091"/>
                </a:xfrm>
                <a:custGeom>
                  <a:rect b="b" l="l" r="r" t="t"/>
                  <a:pathLst>
                    <a:path extrusionOk="0" h="11179" w="11179">
                      <a:moveTo>
                        <a:pt x="0" y="0"/>
                      </a:moveTo>
                      <a:lnTo>
                        <a:pt x="0" y="3233"/>
                      </a:lnTo>
                      <a:cubicBezTo>
                        <a:pt x="4386" y="3233"/>
                        <a:pt x="7945" y="6792"/>
                        <a:pt x="7945" y="11178"/>
                      </a:cubicBezTo>
                      <a:lnTo>
                        <a:pt x="11178" y="11178"/>
                      </a:lnTo>
                      <a:cubicBezTo>
                        <a:pt x="11178" y="5013"/>
                        <a:pt x="6165"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23"/>
              <p:cNvSpPr/>
              <p:nvPr/>
            </p:nvSpPr>
            <p:spPr>
              <a:xfrm>
                <a:off x="9903000" y="1638462"/>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Medium"/>
                    <a:ea typeface="Fira Sans Medium"/>
                    <a:cs typeface="Fira Sans Medium"/>
                    <a:sym typeface="Fira Sans Medium"/>
                  </a:rPr>
                  <a:t>3995</a:t>
                </a:r>
                <a:r>
                  <a:rPr lang="en" sz="1350">
                    <a:solidFill>
                      <a:srgbClr val="333333"/>
                    </a:solidFill>
                    <a:latin typeface="Roboto"/>
                    <a:ea typeface="Roboto"/>
                    <a:cs typeface="Roboto"/>
                    <a:sym typeface="Roboto"/>
                  </a:rPr>
                  <a:t>$</a:t>
                </a:r>
                <a:endParaRPr sz="1800">
                  <a:latin typeface="Fira Sans Medium"/>
                  <a:ea typeface="Fira Sans Medium"/>
                  <a:cs typeface="Fira Sans Medium"/>
                  <a:sym typeface="Fira Sans Medium"/>
                </a:endParaRPr>
              </a:p>
            </p:txBody>
          </p:sp>
        </p:grpSp>
        <p:grpSp>
          <p:nvGrpSpPr>
            <p:cNvPr id="576" name="Google Shape;576;p23"/>
            <p:cNvGrpSpPr/>
            <p:nvPr/>
          </p:nvGrpSpPr>
          <p:grpSpPr>
            <a:xfrm>
              <a:off x="2278312" y="1191977"/>
              <a:ext cx="981133" cy="981076"/>
              <a:chOff x="2083348" y="3858003"/>
              <a:chExt cx="716993" cy="716951"/>
            </a:xfrm>
          </p:grpSpPr>
          <p:sp>
            <p:nvSpPr>
              <p:cNvPr id="577" name="Google Shape;577;p23"/>
              <p:cNvSpPr/>
              <p:nvPr/>
            </p:nvSpPr>
            <p:spPr>
              <a:xfrm>
                <a:off x="2083348" y="3858003"/>
                <a:ext cx="716983" cy="716951"/>
              </a:xfrm>
              <a:custGeom>
                <a:rect b="b" l="l" r="r" t="t"/>
                <a:pathLst>
                  <a:path extrusionOk="0" h="22382" w="22383">
                    <a:moveTo>
                      <a:pt x="19149" y="11178"/>
                    </a:moveTo>
                    <a:cubicBezTo>
                      <a:pt x="19149" y="15589"/>
                      <a:pt x="15590" y="19148"/>
                      <a:pt x="11204" y="19148"/>
                    </a:cubicBezTo>
                    <a:cubicBezTo>
                      <a:pt x="6793" y="19148"/>
                      <a:pt x="3234" y="15589"/>
                      <a:pt x="3234" y="11178"/>
                    </a:cubicBezTo>
                    <a:cubicBezTo>
                      <a:pt x="3234" y="6792"/>
                      <a:pt x="6793" y="3233"/>
                      <a:pt x="11204" y="3233"/>
                    </a:cubicBezTo>
                    <a:lnTo>
                      <a:pt x="11204" y="0"/>
                    </a:lnTo>
                    <a:cubicBezTo>
                      <a:pt x="5014" y="0"/>
                      <a:pt x="1" y="5013"/>
                      <a:pt x="1" y="11178"/>
                    </a:cubicBezTo>
                    <a:cubicBezTo>
                      <a:pt x="1" y="17369"/>
                      <a:pt x="5014" y="22381"/>
                      <a:pt x="11204" y="22381"/>
                    </a:cubicBezTo>
                    <a:cubicBezTo>
                      <a:pt x="17369" y="22381"/>
                      <a:pt x="22382" y="17369"/>
                      <a:pt x="22382" y="11178"/>
                    </a:cubicBezTo>
                    <a:lnTo>
                      <a:pt x="19149" y="1117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2442250" y="3858003"/>
                <a:ext cx="358091" cy="358091"/>
              </a:xfrm>
              <a:custGeom>
                <a:rect b="b" l="l" r="r" t="t"/>
                <a:pathLst>
                  <a:path extrusionOk="0" h="11179" w="11179">
                    <a:moveTo>
                      <a:pt x="0" y="0"/>
                    </a:moveTo>
                    <a:lnTo>
                      <a:pt x="0" y="3233"/>
                    </a:lnTo>
                    <a:cubicBezTo>
                      <a:pt x="4386" y="3233"/>
                      <a:pt x="7945" y="6792"/>
                      <a:pt x="7945" y="11178"/>
                    </a:cubicBezTo>
                    <a:lnTo>
                      <a:pt x="11178" y="11178"/>
                    </a:lnTo>
                    <a:cubicBezTo>
                      <a:pt x="11178" y="5013"/>
                      <a:pt x="616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23"/>
            <p:cNvSpPr/>
            <p:nvPr/>
          </p:nvSpPr>
          <p:spPr>
            <a:xfrm>
              <a:off x="2294950" y="1192125"/>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Medium"/>
                  <a:ea typeface="Fira Sans Medium"/>
                  <a:cs typeface="Fira Sans Medium"/>
                  <a:sym typeface="Fira Sans Medium"/>
                </a:rPr>
                <a:t>1.1 kg</a:t>
              </a:r>
              <a:endParaRPr sz="1800">
                <a:latin typeface="Fira Sans Medium"/>
                <a:ea typeface="Fira Sans Medium"/>
                <a:cs typeface="Fira Sans Medium"/>
                <a:sym typeface="Fira Sans Medium"/>
              </a:endParaRPr>
            </a:p>
          </p:txBody>
        </p:sp>
        <p:sp>
          <p:nvSpPr>
            <p:cNvPr id="580" name="Google Shape;580;p23"/>
            <p:cNvSpPr/>
            <p:nvPr/>
          </p:nvSpPr>
          <p:spPr>
            <a:xfrm>
              <a:off x="4686300" y="26219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23"/>
            <p:cNvGrpSpPr/>
            <p:nvPr/>
          </p:nvGrpSpPr>
          <p:grpSpPr>
            <a:xfrm>
              <a:off x="5866882" y="2434377"/>
              <a:ext cx="978408" cy="978424"/>
              <a:chOff x="6124561" y="3582522"/>
              <a:chExt cx="716993" cy="716951"/>
            </a:xfrm>
          </p:grpSpPr>
          <p:sp>
            <p:nvSpPr>
              <p:cNvPr id="582" name="Google Shape;582;p23"/>
              <p:cNvSpPr/>
              <p:nvPr/>
            </p:nvSpPr>
            <p:spPr>
              <a:xfrm>
                <a:off x="6124561" y="3582522"/>
                <a:ext cx="358924" cy="716951"/>
              </a:xfrm>
              <a:custGeom>
                <a:rect b="b" l="l" r="r" t="t"/>
                <a:pathLst>
                  <a:path extrusionOk="0" h="22382" w="11205">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6483462" y="3582522"/>
                <a:ext cx="358091" cy="716951"/>
              </a:xfrm>
              <a:custGeom>
                <a:rect b="b" l="l" r="r" t="t"/>
                <a:pathLst>
                  <a:path extrusionOk="0" h="22382" w="11179">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23"/>
            <p:cNvSpPr txBox="1"/>
            <p:nvPr/>
          </p:nvSpPr>
          <p:spPr>
            <a:xfrm>
              <a:off x="7019462" y="2434388"/>
              <a:ext cx="16680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Size </a:t>
              </a:r>
              <a:r>
                <a:rPr lang="en" sz="2000">
                  <a:solidFill>
                    <a:schemeClr val="accent1"/>
                  </a:solidFill>
                  <a:latin typeface="Fira Sans Extra Condensed Medium"/>
                  <a:ea typeface="Fira Sans Extra Condensed Medium"/>
                  <a:cs typeface="Fira Sans Extra Condensed Medium"/>
                  <a:sym typeface="Fira Sans Extra Condensed Medium"/>
                </a:rPr>
                <a:t>in inches</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85" name="Google Shape;585;p23"/>
            <p:cNvSpPr/>
            <p:nvPr/>
          </p:nvSpPr>
          <p:spPr>
            <a:xfrm>
              <a:off x="5866882" y="2434501"/>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9.1x5.1x1.8</a:t>
              </a:r>
              <a:endParaRPr>
                <a:latin typeface="Fira Sans Medium"/>
                <a:ea typeface="Fira Sans Medium"/>
                <a:cs typeface="Fira Sans Medium"/>
                <a:sym typeface="Fira Sans Medium"/>
              </a:endParaRPr>
            </a:p>
          </p:txBody>
        </p:sp>
        <p:sp>
          <p:nvSpPr>
            <p:cNvPr id="586" name="Google Shape;586;p23"/>
            <p:cNvSpPr/>
            <p:nvPr/>
          </p:nvSpPr>
          <p:spPr>
            <a:xfrm>
              <a:off x="3886200" y="26219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txBox="1"/>
            <p:nvPr/>
          </p:nvSpPr>
          <p:spPr>
            <a:xfrm>
              <a:off x="705924" y="2765063"/>
              <a:ext cx="1668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Talk time in minutes</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88" name="Google Shape;588;p23"/>
            <p:cNvGrpSpPr/>
            <p:nvPr/>
          </p:nvGrpSpPr>
          <p:grpSpPr>
            <a:xfrm>
              <a:off x="2279664" y="2467952"/>
              <a:ext cx="978408" cy="978424"/>
              <a:chOff x="2279664" y="2336589"/>
              <a:chExt cx="978408" cy="978424"/>
            </a:xfrm>
          </p:grpSpPr>
          <p:grpSp>
            <p:nvGrpSpPr>
              <p:cNvPr id="589" name="Google Shape;589;p23"/>
              <p:cNvGrpSpPr/>
              <p:nvPr/>
            </p:nvGrpSpPr>
            <p:grpSpPr>
              <a:xfrm>
                <a:off x="2279664" y="2336589"/>
                <a:ext cx="978408" cy="978424"/>
                <a:chOff x="2125773" y="2724528"/>
                <a:chExt cx="716993" cy="716951"/>
              </a:xfrm>
            </p:grpSpPr>
            <p:sp>
              <p:nvSpPr>
                <p:cNvPr id="590" name="Google Shape;590;p23"/>
                <p:cNvSpPr/>
                <p:nvPr/>
              </p:nvSpPr>
              <p:spPr>
                <a:xfrm flipH="1">
                  <a:off x="2125783" y="2724528"/>
                  <a:ext cx="716983" cy="716951"/>
                </a:xfrm>
                <a:custGeom>
                  <a:rect b="b" l="l" r="r" t="t"/>
                  <a:pathLst>
                    <a:path extrusionOk="0" h="22382" w="22383">
                      <a:moveTo>
                        <a:pt x="19149" y="11178"/>
                      </a:moveTo>
                      <a:cubicBezTo>
                        <a:pt x="19149" y="15589"/>
                        <a:pt x="15590" y="19148"/>
                        <a:pt x="11204" y="19148"/>
                      </a:cubicBezTo>
                      <a:cubicBezTo>
                        <a:pt x="6793" y="19148"/>
                        <a:pt x="3234" y="15589"/>
                        <a:pt x="3234" y="11178"/>
                      </a:cubicBezTo>
                      <a:cubicBezTo>
                        <a:pt x="3234" y="6792"/>
                        <a:pt x="6793" y="3233"/>
                        <a:pt x="11204" y="3233"/>
                      </a:cubicBezTo>
                      <a:lnTo>
                        <a:pt x="11204" y="0"/>
                      </a:lnTo>
                      <a:cubicBezTo>
                        <a:pt x="5014" y="0"/>
                        <a:pt x="1" y="5013"/>
                        <a:pt x="1" y="11178"/>
                      </a:cubicBezTo>
                      <a:cubicBezTo>
                        <a:pt x="1" y="17369"/>
                        <a:pt x="5014" y="22381"/>
                        <a:pt x="11204" y="22381"/>
                      </a:cubicBezTo>
                      <a:cubicBezTo>
                        <a:pt x="17369" y="22381"/>
                        <a:pt x="22382" y="17369"/>
                        <a:pt x="22382" y="11178"/>
                      </a:cubicBezTo>
                      <a:lnTo>
                        <a:pt x="19149" y="1117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flipH="1">
                  <a:off x="2125773" y="2724528"/>
                  <a:ext cx="358091" cy="358091"/>
                </a:xfrm>
                <a:custGeom>
                  <a:rect b="b" l="l" r="r" t="t"/>
                  <a:pathLst>
                    <a:path extrusionOk="0" h="11179" w="11179">
                      <a:moveTo>
                        <a:pt x="0" y="0"/>
                      </a:moveTo>
                      <a:lnTo>
                        <a:pt x="0" y="3233"/>
                      </a:lnTo>
                      <a:cubicBezTo>
                        <a:pt x="4386" y="3233"/>
                        <a:pt x="7945" y="6792"/>
                        <a:pt x="7945" y="11178"/>
                      </a:cubicBezTo>
                      <a:lnTo>
                        <a:pt x="11178" y="11178"/>
                      </a:lnTo>
                      <a:cubicBezTo>
                        <a:pt x="11178" y="5013"/>
                        <a:pt x="6165"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23"/>
              <p:cNvSpPr/>
              <p:nvPr/>
            </p:nvSpPr>
            <p:spPr>
              <a:xfrm>
                <a:off x="2279772" y="2336713"/>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Medium"/>
                    <a:ea typeface="Fira Sans Medium"/>
                    <a:cs typeface="Fira Sans Medium"/>
                    <a:sym typeface="Fira Sans Medium"/>
                  </a:rPr>
                  <a:t>30</a:t>
                </a:r>
                <a:endParaRPr sz="1800">
                  <a:latin typeface="Fira Sans Medium"/>
                  <a:ea typeface="Fira Sans Medium"/>
                  <a:cs typeface="Fira Sans Medium"/>
                  <a:sym typeface="Fira Sans Medium"/>
                </a:endParaRPr>
              </a:p>
            </p:txBody>
          </p:sp>
        </p:grpSp>
        <p:sp>
          <p:nvSpPr>
            <p:cNvPr id="593" name="Google Shape;593;p23"/>
            <p:cNvSpPr txBox="1"/>
            <p:nvPr/>
          </p:nvSpPr>
          <p:spPr>
            <a:xfrm>
              <a:off x="6933187" y="3977463"/>
              <a:ext cx="16680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Phone number storage</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94" name="Google Shape;594;p23"/>
            <p:cNvGrpSpPr/>
            <p:nvPr/>
          </p:nvGrpSpPr>
          <p:grpSpPr>
            <a:xfrm>
              <a:off x="5865500" y="3742568"/>
              <a:ext cx="978396" cy="978424"/>
              <a:chOff x="5636173" y="2061220"/>
              <a:chExt cx="716983" cy="716951"/>
            </a:xfrm>
          </p:grpSpPr>
          <p:sp>
            <p:nvSpPr>
              <p:cNvPr id="595" name="Google Shape;595;p23"/>
              <p:cNvSpPr/>
              <p:nvPr/>
            </p:nvSpPr>
            <p:spPr>
              <a:xfrm>
                <a:off x="5636173" y="2061220"/>
                <a:ext cx="358924" cy="358091"/>
              </a:xfrm>
              <a:custGeom>
                <a:rect b="b" l="l" r="r" t="t"/>
                <a:pathLst>
                  <a:path extrusionOk="0" h="11179" w="11205">
                    <a:moveTo>
                      <a:pt x="1" y="11179"/>
                    </a:moveTo>
                    <a:lnTo>
                      <a:pt x="3234" y="11179"/>
                    </a:lnTo>
                    <a:cubicBezTo>
                      <a:pt x="3234" y="6793"/>
                      <a:pt x="6793" y="3209"/>
                      <a:pt x="11204" y="3209"/>
                    </a:cubicBezTo>
                    <a:lnTo>
                      <a:pt x="11204" y="1"/>
                    </a:lnTo>
                    <a:cubicBezTo>
                      <a:pt x="5014" y="1"/>
                      <a:pt x="1" y="5013"/>
                      <a:pt x="1" y="111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5636173" y="2061220"/>
                <a:ext cx="716983" cy="716951"/>
              </a:xfrm>
              <a:custGeom>
                <a:rect b="b" l="l" r="r" t="t"/>
                <a:pathLst>
                  <a:path extrusionOk="0" h="22382" w="22383">
                    <a:moveTo>
                      <a:pt x="11204" y="1"/>
                    </a:moveTo>
                    <a:lnTo>
                      <a:pt x="11204" y="3209"/>
                    </a:lnTo>
                    <a:cubicBezTo>
                      <a:pt x="15590" y="3209"/>
                      <a:pt x="19149" y="6793"/>
                      <a:pt x="19149" y="11179"/>
                    </a:cubicBezTo>
                    <a:cubicBezTo>
                      <a:pt x="19149" y="15590"/>
                      <a:pt x="15590" y="19149"/>
                      <a:pt x="11204" y="19149"/>
                    </a:cubicBezTo>
                    <a:cubicBezTo>
                      <a:pt x="6793" y="19149"/>
                      <a:pt x="3234" y="15590"/>
                      <a:pt x="3234" y="11179"/>
                    </a:cubicBezTo>
                    <a:lnTo>
                      <a:pt x="1" y="11179"/>
                    </a:lnTo>
                    <a:cubicBezTo>
                      <a:pt x="1" y="17369"/>
                      <a:pt x="5014" y="22382"/>
                      <a:pt x="11204" y="22382"/>
                    </a:cubicBezTo>
                    <a:cubicBezTo>
                      <a:pt x="17369" y="22382"/>
                      <a:pt x="22382" y="17369"/>
                      <a:pt x="22382" y="11179"/>
                    </a:cubicBezTo>
                    <a:cubicBezTo>
                      <a:pt x="22382" y="5013"/>
                      <a:pt x="17369" y="1"/>
                      <a:pt x="11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3"/>
            <p:cNvSpPr/>
            <p:nvPr/>
          </p:nvSpPr>
          <p:spPr>
            <a:xfrm>
              <a:off x="5865500" y="3742691"/>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Medium"/>
                  <a:ea typeface="Fira Sans Medium"/>
                  <a:cs typeface="Fira Sans Medium"/>
                  <a:sym typeface="Fira Sans Medium"/>
                </a:rPr>
                <a:t>30</a:t>
              </a:r>
              <a:endParaRPr sz="1800">
                <a:latin typeface="Fira Sans Medium"/>
                <a:ea typeface="Fira Sans Medium"/>
                <a:cs typeface="Fira Sans Medium"/>
                <a:sym typeface="Fira Sans Medium"/>
              </a:endParaRPr>
            </a:p>
          </p:txBody>
        </p:sp>
        <p:sp>
          <p:nvSpPr>
            <p:cNvPr id="598" name="Google Shape;598;p23"/>
            <p:cNvSpPr/>
            <p:nvPr/>
          </p:nvSpPr>
          <p:spPr>
            <a:xfrm>
              <a:off x="4686300" y="33774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txBox="1"/>
            <p:nvPr/>
          </p:nvSpPr>
          <p:spPr>
            <a:xfrm>
              <a:off x="889224" y="4066588"/>
              <a:ext cx="1668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Hours to recharge</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00" name="Google Shape;600;p23"/>
            <p:cNvSpPr/>
            <p:nvPr/>
          </p:nvSpPr>
          <p:spPr>
            <a:xfrm>
              <a:off x="3886200" y="3377487"/>
              <a:ext cx="6000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23"/>
            <p:cNvGrpSpPr/>
            <p:nvPr/>
          </p:nvGrpSpPr>
          <p:grpSpPr>
            <a:xfrm>
              <a:off x="2278281" y="3743877"/>
              <a:ext cx="979791" cy="978424"/>
              <a:chOff x="2278281" y="3688714"/>
              <a:chExt cx="979791" cy="978424"/>
            </a:xfrm>
          </p:grpSpPr>
          <p:grpSp>
            <p:nvGrpSpPr>
              <p:cNvPr id="602" name="Google Shape;602;p23"/>
              <p:cNvGrpSpPr/>
              <p:nvPr/>
            </p:nvGrpSpPr>
            <p:grpSpPr>
              <a:xfrm>
                <a:off x="2279664" y="3688714"/>
                <a:ext cx="978408" cy="978424"/>
                <a:chOff x="6124561" y="3582522"/>
                <a:chExt cx="716993" cy="716951"/>
              </a:xfrm>
            </p:grpSpPr>
            <p:sp>
              <p:nvSpPr>
                <p:cNvPr id="603" name="Google Shape;603;p23"/>
                <p:cNvSpPr/>
                <p:nvPr/>
              </p:nvSpPr>
              <p:spPr>
                <a:xfrm>
                  <a:off x="6124561" y="3582522"/>
                  <a:ext cx="358924" cy="716951"/>
                </a:xfrm>
                <a:custGeom>
                  <a:rect b="b" l="l" r="r" t="t"/>
                  <a:pathLst>
                    <a:path extrusionOk="0" h="22382" w="11205">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6483462" y="3582522"/>
                  <a:ext cx="358091" cy="716951"/>
                </a:xfrm>
                <a:custGeom>
                  <a:rect b="b" l="l" r="r" t="t"/>
                  <a:pathLst>
                    <a:path extrusionOk="0" h="22382" w="11179">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3"/>
              <p:cNvSpPr/>
              <p:nvPr/>
            </p:nvSpPr>
            <p:spPr>
              <a:xfrm>
                <a:off x="2278281" y="3688786"/>
                <a:ext cx="978300" cy="978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Medium"/>
                    <a:ea typeface="Fira Sans Medium"/>
                    <a:cs typeface="Fira Sans Medium"/>
                    <a:sym typeface="Fira Sans Medium"/>
                  </a:rPr>
                  <a:t>10</a:t>
                </a:r>
                <a:endParaRPr sz="1800">
                  <a:latin typeface="Fira Sans Medium"/>
                  <a:ea typeface="Fira Sans Medium"/>
                  <a:cs typeface="Fira Sans Medium"/>
                  <a:sym typeface="Fira Sans Medium"/>
                </a:endParaRPr>
              </a:p>
            </p:txBody>
          </p:sp>
        </p:grpSp>
      </p:grpSp>
      <p:sp>
        <p:nvSpPr>
          <p:cNvPr id="606" name="Google Shape;606;p23"/>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DynaTAC 8000X</a:t>
            </a:r>
            <a:endParaRPr/>
          </a:p>
        </p:txBody>
      </p:sp>
      <p:sp>
        <p:nvSpPr>
          <p:cNvPr id="607" name="Google Shape;607;p23"/>
          <p:cNvSpPr/>
          <p:nvPr/>
        </p:nvSpPr>
        <p:spPr>
          <a:xfrm>
            <a:off x="4044887" y="2032699"/>
            <a:ext cx="282626" cy="267564"/>
          </a:xfrm>
          <a:custGeom>
            <a:rect b="b" l="l" r="r" t="t"/>
            <a:pathLst>
              <a:path extrusionOk="0" h="17743" w="18748">
                <a:moveTo>
                  <a:pt x="14567" y="1"/>
                </a:moveTo>
                <a:cubicBezTo>
                  <a:pt x="13127" y="1"/>
                  <a:pt x="11754" y="846"/>
                  <a:pt x="11154" y="2253"/>
                </a:cubicBezTo>
                <a:cubicBezTo>
                  <a:pt x="10878" y="2930"/>
                  <a:pt x="10803" y="3631"/>
                  <a:pt x="10928" y="4308"/>
                </a:cubicBezTo>
                <a:lnTo>
                  <a:pt x="6542" y="6514"/>
                </a:lnTo>
                <a:cubicBezTo>
                  <a:pt x="5866" y="5712"/>
                  <a:pt x="4838" y="5185"/>
                  <a:pt x="3685" y="5185"/>
                </a:cubicBezTo>
                <a:cubicBezTo>
                  <a:pt x="1655" y="5185"/>
                  <a:pt x="1" y="6839"/>
                  <a:pt x="1" y="8869"/>
                </a:cubicBezTo>
                <a:cubicBezTo>
                  <a:pt x="1" y="10925"/>
                  <a:pt x="1655" y="12579"/>
                  <a:pt x="3685" y="12579"/>
                </a:cubicBezTo>
                <a:cubicBezTo>
                  <a:pt x="4838" y="12579"/>
                  <a:pt x="5866" y="12052"/>
                  <a:pt x="6542" y="11225"/>
                </a:cubicBezTo>
                <a:lnTo>
                  <a:pt x="10928" y="13431"/>
                </a:lnTo>
                <a:cubicBezTo>
                  <a:pt x="10803" y="14108"/>
                  <a:pt x="10878" y="14834"/>
                  <a:pt x="11154" y="15511"/>
                </a:cubicBezTo>
                <a:cubicBezTo>
                  <a:pt x="11752" y="16912"/>
                  <a:pt x="13115" y="17742"/>
                  <a:pt x="14549" y="17742"/>
                </a:cubicBezTo>
                <a:cubicBezTo>
                  <a:pt x="15039" y="17742"/>
                  <a:pt x="15537" y="17645"/>
                  <a:pt x="16016" y="17441"/>
                </a:cubicBezTo>
                <a:cubicBezTo>
                  <a:pt x="17896" y="16639"/>
                  <a:pt x="18748" y="14483"/>
                  <a:pt x="17946" y="12604"/>
                </a:cubicBezTo>
                <a:cubicBezTo>
                  <a:pt x="17364" y="11197"/>
                  <a:pt x="15997" y="10352"/>
                  <a:pt x="14557" y="10352"/>
                </a:cubicBezTo>
                <a:cubicBezTo>
                  <a:pt x="14074" y="10352"/>
                  <a:pt x="13582" y="10447"/>
                  <a:pt x="13109" y="10649"/>
                </a:cubicBezTo>
                <a:cubicBezTo>
                  <a:pt x="12583" y="10900"/>
                  <a:pt x="12106" y="11225"/>
                  <a:pt x="11755" y="11651"/>
                </a:cubicBezTo>
                <a:lnTo>
                  <a:pt x="7344" y="9446"/>
                </a:lnTo>
                <a:cubicBezTo>
                  <a:pt x="7369" y="9245"/>
                  <a:pt x="7395" y="9070"/>
                  <a:pt x="7395" y="8869"/>
                </a:cubicBezTo>
                <a:cubicBezTo>
                  <a:pt x="7395" y="8694"/>
                  <a:pt x="7369" y="8493"/>
                  <a:pt x="7344" y="8318"/>
                </a:cubicBezTo>
                <a:lnTo>
                  <a:pt x="11755" y="6113"/>
                </a:lnTo>
                <a:cubicBezTo>
                  <a:pt x="12106" y="6514"/>
                  <a:pt x="12583" y="6864"/>
                  <a:pt x="13109" y="7090"/>
                </a:cubicBezTo>
                <a:cubicBezTo>
                  <a:pt x="13588" y="7294"/>
                  <a:pt x="14086" y="7391"/>
                  <a:pt x="14576" y="7391"/>
                </a:cubicBezTo>
                <a:cubicBezTo>
                  <a:pt x="16008" y="7391"/>
                  <a:pt x="17367" y="6561"/>
                  <a:pt x="17946" y="5160"/>
                </a:cubicBezTo>
                <a:cubicBezTo>
                  <a:pt x="18748" y="3280"/>
                  <a:pt x="17896" y="1100"/>
                  <a:pt x="16016" y="298"/>
                </a:cubicBezTo>
                <a:cubicBezTo>
                  <a:pt x="15543" y="96"/>
                  <a:pt x="15051" y="1"/>
                  <a:pt x="14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23"/>
          <p:cNvGrpSpPr/>
          <p:nvPr/>
        </p:nvGrpSpPr>
        <p:grpSpPr>
          <a:xfrm>
            <a:off x="4818065" y="3515436"/>
            <a:ext cx="336467" cy="324110"/>
            <a:chOff x="4818065" y="3515436"/>
            <a:chExt cx="336467" cy="324110"/>
          </a:xfrm>
        </p:grpSpPr>
        <p:sp>
          <p:nvSpPr>
            <p:cNvPr id="609" name="Google Shape;609;p23"/>
            <p:cNvSpPr/>
            <p:nvPr/>
          </p:nvSpPr>
          <p:spPr>
            <a:xfrm>
              <a:off x="4972236" y="3515436"/>
              <a:ext cx="96585" cy="81762"/>
            </a:xfrm>
            <a:custGeom>
              <a:rect b="b" l="l" r="r" t="t"/>
              <a:pathLst>
                <a:path extrusionOk="0" h="2587" w="3056">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4818065" y="3567490"/>
              <a:ext cx="336467" cy="272056"/>
            </a:xfrm>
            <a:custGeom>
              <a:rect b="b" l="l" r="r" t="t"/>
              <a:pathLst>
                <a:path extrusionOk="0" h="8608" w="10646">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23"/>
          <p:cNvSpPr/>
          <p:nvPr/>
        </p:nvSpPr>
        <p:spPr>
          <a:xfrm>
            <a:off x="4072915" y="3528674"/>
            <a:ext cx="226569" cy="319870"/>
          </a:xfrm>
          <a:custGeom>
            <a:rect b="b" l="l" r="r" t="t"/>
            <a:pathLst>
              <a:path extrusionOk="0" h="19151" w="13565">
                <a:moveTo>
                  <a:pt x="6748" y="2696"/>
                </a:moveTo>
                <a:cubicBezTo>
                  <a:pt x="8844" y="2696"/>
                  <a:pt x="10852" y="4330"/>
                  <a:pt x="10852" y="6792"/>
                </a:cubicBezTo>
                <a:cubicBezTo>
                  <a:pt x="10872" y="9043"/>
                  <a:pt x="9043" y="10852"/>
                  <a:pt x="6793" y="10872"/>
                </a:cubicBezTo>
                <a:cubicBezTo>
                  <a:pt x="3155" y="10872"/>
                  <a:pt x="1327" y="6471"/>
                  <a:pt x="3899" y="3899"/>
                </a:cubicBezTo>
                <a:cubicBezTo>
                  <a:pt x="4730" y="3068"/>
                  <a:pt x="5749" y="2696"/>
                  <a:pt x="6748" y="2696"/>
                </a:cubicBezTo>
                <a:close/>
                <a:moveTo>
                  <a:pt x="6793" y="0"/>
                </a:moveTo>
                <a:cubicBezTo>
                  <a:pt x="3035" y="0"/>
                  <a:pt x="1" y="3035"/>
                  <a:pt x="1" y="6792"/>
                </a:cubicBezTo>
                <a:cubicBezTo>
                  <a:pt x="1" y="10530"/>
                  <a:pt x="6793" y="19151"/>
                  <a:pt x="6793" y="19151"/>
                </a:cubicBezTo>
                <a:cubicBezTo>
                  <a:pt x="6793" y="19151"/>
                  <a:pt x="13565" y="10530"/>
                  <a:pt x="13565" y="6792"/>
                </a:cubicBezTo>
                <a:cubicBezTo>
                  <a:pt x="13565" y="3035"/>
                  <a:pt x="10530" y="0"/>
                  <a:pt x="67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4844989" y="2044036"/>
            <a:ext cx="282623" cy="244888"/>
          </a:xfrm>
          <a:custGeom>
            <a:rect b="b" l="l" r="r" t="t"/>
            <a:pathLst>
              <a:path extrusionOk="0" h="7645" w="8823">
                <a:moveTo>
                  <a:pt x="8822" y="2807"/>
                </a:moveTo>
                <a:cubicBezTo>
                  <a:pt x="8797" y="3083"/>
                  <a:pt x="8747" y="3333"/>
                  <a:pt x="8647" y="3584"/>
                </a:cubicBezTo>
                <a:cubicBezTo>
                  <a:pt x="8346" y="4436"/>
                  <a:pt x="7293" y="6466"/>
                  <a:pt x="4411" y="7644"/>
                </a:cubicBezTo>
                <a:cubicBezTo>
                  <a:pt x="1529" y="6466"/>
                  <a:pt x="476" y="4436"/>
                  <a:pt x="176" y="3584"/>
                </a:cubicBezTo>
                <a:cubicBezTo>
                  <a:pt x="75" y="3333"/>
                  <a:pt x="25" y="3083"/>
                  <a:pt x="0" y="2807"/>
                </a:cubicBezTo>
                <a:cubicBezTo>
                  <a:pt x="0" y="2030"/>
                  <a:pt x="201" y="602"/>
                  <a:pt x="1980" y="351"/>
                </a:cubicBezTo>
                <a:cubicBezTo>
                  <a:pt x="4311" y="0"/>
                  <a:pt x="4411" y="2030"/>
                  <a:pt x="4411" y="2030"/>
                </a:cubicBezTo>
                <a:cubicBezTo>
                  <a:pt x="4411" y="2030"/>
                  <a:pt x="4511" y="50"/>
                  <a:pt x="6842" y="351"/>
                </a:cubicBezTo>
                <a:cubicBezTo>
                  <a:pt x="8672" y="577"/>
                  <a:pt x="8822" y="2030"/>
                  <a:pt x="8822" y="2807"/>
                </a:cubicBezTo>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4838640" y="2773724"/>
            <a:ext cx="295320" cy="296527"/>
          </a:xfrm>
          <a:custGeom>
            <a:rect b="b" l="l" r="r" t="t"/>
            <a:pathLst>
              <a:path extrusionOk="0" h="18673" w="18597">
                <a:moveTo>
                  <a:pt x="9599" y="9600"/>
                </a:moveTo>
                <a:cubicBezTo>
                  <a:pt x="7995" y="9600"/>
                  <a:pt x="8171" y="7119"/>
                  <a:pt x="9775" y="7119"/>
                </a:cubicBezTo>
                <a:cubicBezTo>
                  <a:pt x="11379" y="7119"/>
                  <a:pt x="11203" y="9600"/>
                  <a:pt x="9599" y="9600"/>
                </a:cubicBezTo>
                <a:close/>
                <a:moveTo>
                  <a:pt x="4462" y="9575"/>
                </a:moveTo>
                <a:cubicBezTo>
                  <a:pt x="2832" y="9575"/>
                  <a:pt x="3008" y="7069"/>
                  <a:pt x="4612" y="7069"/>
                </a:cubicBezTo>
                <a:cubicBezTo>
                  <a:pt x="6241" y="7069"/>
                  <a:pt x="6066" y="9575"/>
                  <a:pt x="4462" y="9575"/>
                </a:cubicBezTo>
                <a:close/>
                <a:moveTo>
                  <a:pt x="14462" y="7194"/>
                </a:moveTo>
                <a:cubicBezTo>
                  <a:pt x="16066" y="7194"/>
                  <a:pt x="15890" y="9700"/>
                  <a:pt x="14286" y="9700"/>
                </a:cubicBezTo>
                <a:cubicBezTo>
                  <a:pt x="12682" y="9700"/>
                  <a:pt x="12858" y="7194"/>
                  <a:pt x="14462" y="7194"/>
                </a:cubicBezTo>
                <a:close/>
                <a:moveTo>
                  <a:pt x="12306" y="15690"/>
                </a:moveTo>
                <a:cubicBezTo>
                  <a:pt x="15965" y="14612"/>
                  <a:pt x="18597" y="11605"/>
                  <a:pt x="18597" y="8071"/>
                </a:cubicBezTo>
                <a:cubicBezTo>
                  <a:pt x="18597" y="3610"/>
                  <a:pt x="14437" y="1"/>
                  <a:pt x="9299" y="1"/>
                </a:cubicBezTo>
                <a:cubicBezTo>
                  <a:pt x="4186" y="1"/>
                  <a:pt x="0" y="3610"/>
                  <a:pt x="0" y="8071"/>
                </a:cubicBezTo>
                <a:cubicBezTo>
                  <a:pt x="0" y="11830"/>
                  <a:pt x="2983" y="14988"/>
                  <a:pt x="7018" y="15891"/>
                </a:cubicBezTo>
                <a:lnTo>
                  <a:pt x="7018" y="15891"/>
                </a:lnTo>
                <a:cubicBezTo>
                  <a:pt x="7143" y="15991"/>
                  <a:pt x="10276" y="18547"/>
                  <a:pt x="14036" y="18673"/>
                </a:cubicBezTo>
                <a:cubicBezTo>
                  <a:pt x="14036" y="18673"/>
                  <a:pt x="11128" y="16517"/>
                  <a:pt x="12306" y="1569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23"/>
          <p:cNvGrpSpPr/>
          <p:nvPr/>
        </p:nvGrpSpPr>
        <p:grpSpPr>
          <a:xfrm>
            <a:off x="4013171" y="2771357"/>
            <a:ext cx="346058" cy="301259"/>
            <a:chOff x="4013171" y="2771357"/>
            <a:chExt cx="346058" cy="301259"/>
          </a:xfrm>
        </p:grpSpPr>
        <p:sp>
          <p:nvSpPr>
            <p:cNvPr id="615" name="Google Shape;615;p23"/>
            <p:cNvSpPr/>
            <p:nvPr/>
          </p:nvSpPr>
          <p:spPr>
            <a:xfrm>
              <a:off x="4013171" y="2882732"/>
              <a:ext cx="110659" cy="189884"/>
            </a:xfrm>
            <a:custGeom>
              <a:rect b="b" l="l" r="r" t="t"/>
              <a:pathLst>
                <a:path extrusionOk="0" h="13159" w="7670">
                  <a:moveTo>
                    <a:pt x="1028" y="1"/>
                  </a:moveTo>
                  <a:cubicBezTo>
                    <a:pt x="276" y="1"/>
                    <a:pt x="1" y="302"/>
                    <a:pt x="1" y="1078"/>
                  </a:cubicBezTo>
                  <a:cubicBezTo>
                    <a:pt x="1" y="2908"/>
                    <a:pt x="1" y="4738"/>
                    <a:pt x="1" y="6567"/>
                  </a:cubicBezTo>
                  <a:cubicBezTo>
                    <a:pt x="1" y="8422"/>
                    <a:pt x="1" y="10302"/>
                    <a:pt x="1" y="12156"/>
                  </a:cubicBezTo>
                  <a:cubicBezTo>
                    <a:pt x="1" y="12858"/>
                    <a:pt x="276" y="13159"/>
                    <a:pt x="1003" y="13159"/>
                  </a:cubicBezTo>
                  <a:lnTo>
                    <a:pt x="6642" y="13159"/>
                  </a:lnTo>
                  <a:cubicBezTo>
                    <a:pt x="7369" y="13159"/>
                    <a:pt x="7670" y="12858"/>
                    <a:pt x="7670" y="12131"/>
                  </a:cubicBezTo>
                  <a:cubicBezTo>
                    <a:pt x="7670" y="8422"/>
                    <a:pt x="7670" y="4738"/>
                    <a:pt x="7670" y="1028"/>
                  </a:cubicBezTo>
                  <a:cubicBezTo>
                    <a:pt x="7670" y="302"/>
                    <a:pt x="7369" y="1"/>
                    <a:pt x="66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4139368" y="2771357"/>
              <a:ext cx="219861" cy="286089"/>
            </a:xfrm>
            <a:custGeom>
              <a:rect b="b" l="l" r="r" t="t"/>
              <a:pathLst>
                <a:path extrusionOk="0" h="19826" w="15239">
                  <a:moveTo>
                    <a:pt x="6692" y="19775"/>
                  </a:moveTo>
                  <a:cubicBezTo>
                    <a:pt x="5164" y="19775"/>
                    <a:pt x="3610" y="19750"/>
                    <a:pt x="2081" y="19775"/>
                  </a:cubicBezTo>
                  <a:cubicBezTo>
                    <a:pt x="1279" y="19800"/>
                    <a:pt x="702" y="19424"/>
                    <a:pt x="176" y="18923"/>
                  </a:cubicBezTo>
                  <a:cubicBezTo>
                    <a:pt x="76" y="18798"/>
                    <a:pt x="1" y="18572"/>
                    <a:pt x="1" y="18397"/>
                  </a:cubicBezTo>
                  <a:cubicBezTo>
                    <a:pt x="1" y="15740"/>
                    <a:pt x="1" y="13108"/>
                    <a:pt x="1" y="10452"/>
                  </a:cubicBezTo>
                  <a:cubicBezTo>
                    <a:pt x="1" y="10276"/>
                    <a:pt x="76" y="10051"/>
                    <a:pt x="201" y="9975"/>
                  </a:cubicBezTo>
                  <a:cubicBezTo>
                    <a:pt x="1805" y="8898"/>
                    <a:pt x="2758" y="7344"/>
                    <a:pt x="3484" y="5615"/>
                  </a:cubicBezTo>
                  <a:cubicBezTo>
                    <a:pt x="3760" y="5013"/>
                    <a:pt x="3986" y="4411"/>
                    <a:pt x="4186" y="3785"/>
                  </a:cubicBezTo>
                  <a:cubicBezTo>
                    <a:pt x="4311" y="3434"/>
                    <a:pt x="4362" y="3058"/>
                    <a:pt x="4387" y="2707"/>
                  </a:cubicBezTo>
                  <a:cubicBezTo>
                    <a:pt x="4412" y="2031"/>
                    <a:pt x="4412" y="1354"/>
                    <a:pt x="4387" y="702"/>
                  </a:cubicBezTo>
                  <a:cubicBezTo>
                    <a:pt x="4362" y="226"/>
                    <a:pt x="4612" y="0"/>
                    <a:pt x="4988" y="126"/>
                  </a:cubicBezTo>
                  <a:cubicBezTo>
                    <a:pt x="5464" y="276"/>
                    <a:pt x="5966" y="502"/>
                    <a:pt x="6316" y="828"/>
                  </a:cubicBezTo>
                  <a:cubicBezTo>
                    <a:pt x="7043" y="1529"/>
                    <a:pt x="7369" y="2507"/>
                    <a:pt x="7369" y="3484"/>
                  </a:cubicBezTo>
                  <a:cubicBezTo>
                    <a:pt x="7344" y="4612"/>
                    <a:pt x="7194" y="5740"/>
                    <a:pt x="7043" y="6843"/>
                  </a:cubicBezTo>
                  <a:cubicBezTo>
                    <a:pt x="6943" y="7469"/>
                    <a:pt x="7068" y="7720"/>
                    <a:pt x="7720" y="7720"/>
                  </a:cubicBezTo>
                  <a:cubicBezTo>
                    <a:pt x="9324" y="7720"/>
                    <a:pt x="10928" y="7720"/>
                    <a:pt x="12532" y="7720"/>
                  </a:cubicBezTo>
                  <a:cubicBezTo>
                    <a:pt x="13409" y="7720"/>
                    <a:pt x="14136" y="8096"/>
                    <a:pt x="14738" y="8672"/>
                  </a:cubicBezTo>
                  <a:cubicBezTo>
                    <a:pt x="15239" y="9173"/>
                    <a:pt x="15189" y="10301"/>
                    <a:pt x="14763" y="10828"/>
                  </a:cubicBezTo>
                  <a:cubicBezTo>
                    <a:pt x="14637" y="11003"/>
                    <a:pt x="14587" y="11354"/>
                    <a:pt x="14662" y="11554"/>
                  </a:cubicBezTo>
                  <a:cubicBezTo>
                    <a:pt x="14963" y="12381"/>
                    <a:pt x="14938" y="13108"/>
                    <a:pt x="14311" y="13785"/>
                  </a:cubicBezTo>
                  <a:cubicBezTo>
                    <a:pt x="14161" y="13935"/>
                    <a:pt x="14161" y="14186"/>
                    <a:pt x="14136" y="14412"/>
                  </a:cubicBezTo>
                  <a:cubicBezTo>
                    <a:pt x="14061" y="14938"/>
                    <a:pt x="14036" y="15464"/>
                    <a:pt x="13961" y="15965"/>
                  </a:cubicBezTo>
                  <a:cubicBezTo>
                    <a:pt x="13910" y="16191"/>
                    <a:pt x="13785" y="16492"/>
                    <a:pt x="13635" y="16592"/>
                  </a:cubicBezTo>
                  <a:cubicBezTo>
                    <a:pt x="13033" y="16943"/>
                    <a:pt x="12983" y="17494"/>
                    <a:pt x="12933" y="18071"/>
                  </a:cubicBezTo>
                  <a:cubicBezTo>
                    <a:pt x="12908" y="18371"/>
                    <a:pt x="12758" y="18672"/>
                    <a:pt x="12632" y="18948"/>
                  </a:cubicBezTo>
                  <a:cubicBezTo>
                    <a:pt x="12357" y="19524"/>
                    <a:pt x="11956" y="19825"/>
                    <a:pt x="11254" y="19800"/>
                  </a:cubicBezTo>
                  <a:cubicBezTo>
                    <a:pt x="9750" y="19750"/>
                    <a:pt x="8221" y="19775"/>
                    <a:pt x="6692" y="19775"/>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23"/>
          <p:cNvPicPr preferRelativeResize="0"/>
          <p:nvPr/>
        </p:nvPicPr>
        <p:blipFill>
          <a:blip r:embed="rId3">
            <a:alphaModFix/>
          </a:blip>
          <a:stretch>
            <a:fillRect/>
          </a:stretch>
        </p:blipFill>
        <p:spPr>
          <a:xfrm>
            <a:off x="3506650" y="974800"/>
            <a:ext cx="2167375" cy="4060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1000"/>
                                        <p:tgtEl>
                                          <p:spTgt spid="5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4"/>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Early History</a:t>
            </a:r>
            <a:endParaRPr/>
          </a:p>
        </p:txBody>
      </p:sp>
      <p:grpSp>
        <p:nvGrpSpPr>
          <p:cNvPr id="623" name="Google Shape;623;p24"/>
          <p:cNvGrpSpPr/>
          <p:nvPr/>
        </p:nvGrpSpPr>
        <p:grpSpPr>
          <a:xfrm>
            <a:off x="1337423" y="2849738"/>
            <a:ext cx="385979" cy="659067"/>
            <a:chOff x="10052800" y="2124963"/>
            <a:chExt cx="385979" cy="659067"/>
          </a:xfrm>
        </p:grpSpPr>
        <p:sp>
          <p:nvSpPr>
            <p:cNvPr id="624" name="Google Shape;624;p24"/>
            <p:cNvSpPr/>
            <p:nvPr/>
          </p:nvSpPr>
          <p:spPr>
            <a:xfrm>
              <a:off x="10413233" y="2266256"/>
              <a:ext cx="25545" cy="25545"/>
            </a:xfrm>
            <a:custGeom>
              <a:rect b="b" l="l" r="r" t="t"/>
              <a:pathLst>
                <a:path extrusionOk="0" h="2023" w="2023">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10052800" y="2124963"/>
              <a:ext cx="385972" cy="659067"/>
            </a:xfrm>
            <a:custGeom>
              <a:rect b="b" l="l" r="r" t="t"/>
              <a:pathLst>
                <a:path extrusionOk="0" h="52193" w="30566">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87" y="2349"/>
                    <a:pt x="9656" y="2023"/>
                  </a:cubicBezTo>
                  <a:close/>
                  <a:moveTo>
                    <a:pt x="28348" y="48115"/>
                  </a:moveTo>
                  <a:cubicBezTo>
                    <a:pt x="27923" y="49289"/>
                    <a:pt x="26814" y="50137"/>
                    <a:pt x="25477" y="50137"/>
                  </a:cubicBezTo>
                  <a:lnTo>
                    <a:pt x="5090" y="50137"/>
                  </a:lnTo>
                  <a:cubicBezTo>
                    <a:pt x="3752" y="50137"/>
                    <a:pt x="2643" y="49289"/>
                    <a:pt x="2219" y="48115"/>
                  </a:cubicBezTo>
                  <a:close/>
                  <a:moveTo>
                    <a:pt x="5090" y="0"/>
                  </a:moveTo>
                  <a:cubicBezTo>
                    <a:pt x="4405" y="0"/>
                    <a:pt x="3752"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52" y="52062"/>
                    <a:pt x="4405" y="52192"/>
                    <a:pt x="5090" y="52192"/>
                  </a:cubicBezTo>
                  <a:lnTo>
                    <a:pt x="25477" y="52192"/>
                  </a:lnTo>
                  <a:cubicBezTo>
                    <a:pt x="26162" y="52192"/>
                    <a:pt x="26847" y="52062"/>
                    <a:pt x="27467" y="51768"/>
                  </a:cubicBezTo>
                  <a:cubicBezTo>
                    <a:pt x="28087" y="51540"/>
                    <a:pt x="28609"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9" y="1012"/>
                    <a:pt x="28087" y="653"/>
                    <a:pt x="27467" y="392"/>
                  </a:cubicBezTo>
                  <a:cubicBezTo>
                    <a:pt x="26847" y="131"/>
                    <a:pt x="26162" y="0"/>
                    <a:pt x="25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4"/>
          <p:cNvGrpSpPr/>
          <p:nvPr/>
        </p:nvGrpSpPr>
        <p:grpSpPr>
          <a:xfrm>
            <a:off x="3365148" y="2849738"/>
            <a:ext cx="386383" cy="659067"/>
            <a:chOff x="11091242" y="2124963"/>
            <a:chExt cx="386383" cy="659067"/>
          </a:xfrm>
        </p:grpSpPr>
        <p:sp>
          <p:nvSpPr>
            <p:cNvPr id="627" name="Google Shape;627;p24"/>
            <p:cNvSpPr/>
            <p:nvPr/>
          </p:nvSpPr>
          <p:spPr>
            <a:xfrm>
              <a:off x="11451662" y="2266256"/>
              <a:ext cx="25962" cy="25545"/>
            </a:xfrm>
            <a:custGeom>
              <a:rect b="b" l="l" r="r" t="t"/>
              <a:pathLst>
                <a:path extrusionOk="0" h="2023" w="2056">
                  <a:moveTo>
                    <a:pt x="1012" y="0"/>
                  </a:moveTo>
                  <a:cubicBezTo>
                    <a:pt x="458" y="0"/>
                    <a:pt x="1" y="457"/>
                    <a:pt x="1" y="1011"/>
                  </a:cubicBezTo>
                  <a:cubicBezTo>
                    <a:pt x="1" y="1598"/>
                    <a:pt x="458" y="2022"/>
                    <a:pt x="1012" y="2022"/>
                  </a:cubicBezTo>
                  <a:cubicBezTo>
                    <a:pt x="1599" y="2022"/>
                    <a:pt x="2056" y="1598"/>
                    <a:pt x="2056" y="1011"/>
                  </a:cubicBezTo>
                  <a:cubicBezTo>
                    <a:pt x="2056" y="457"/>
                    <a:pt x="1599" y="0"/>
                    <a:pt x="10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11091242" y="2124963"/>
              <a:ext cx="386376" cy="659067"/>
            </a:xfrm>
            <a:custGeom>
              <a:rect b="b" l="l" r="r" t="t"/>
              <a:pathLst>
                <a:path extrusionOk="0" h="52193" w="30598">
                  <a:moveTo>
                    <a:pt x="20910" y="2023"/>
                  </a:moveTo>
                  <a:cubicBezTo>
                    <a:pt x="20812" y="2349"/>
                    <a:pt x="20682" y="2675"/>
                    <a:pt x="20682" y="3034"/>
                  </a:cubicBezTo>
                  <a:lnTo>
                    <a:pt x="20682" y="3556"/>
                  </a:lnTo>
                  <a:cubicBezTo>
                    <a:pt x="20682" y="3850"/>
                    <a:pt x="20518" y="4078"/>
                    <a:pt x="20225" y="4078"/>
                  </a:cubicBezTo>
                  <a:lnTo>
                    <a:pt x="10341" y="4078"/>
                  </a:lnTo>
                  <a:cubicBezTo>
                    <a:pt x="10080" y="4078"/>
                    <a:pt x="9787" y="3850"/>
                    <a:pt x="9787" y="3556"/>
                  </a:cubicBezTo>
                  <a:lnTo>
                    <a:pt x="9787" y="3034"/>
                  </a:lnTo>
                  <a:cubicBezTo>
                    <a:pt x="9787" y="2675"/>
                    <a:pt x="9787" y="2349"/>
                    <a:pt x="9656" y="2023"/>
                  </a:cubicBezTo>
                  <a:close/>
                  <a:moveTo>
                    <a:pt x="28380" y="48115"/>
                  </a:moveTo>
                  <a:cubicBezTo>
                    <a:pt x="27956" y="49289"/>
                    <a:pt x="26814" y="50137"/>
                    <a:pt x="25477" y="50137"/>
                  </a:cubicBezTo>
                  <a:lnTo>
                    <a:pt x="5089" y="50137"/>
                  </a:lnTo>
                  <a:cubicBezTo>
                    <a:pt x="3784" y="50137"/>
                    <a:pt x="2643" y="49289"/>
                    <a:pt x="2219" y="48115"/>
                  </a:cubicBezTo>
                  <a:close/>
                  <a:moveTo>
                    <a:pt x="5089" y="0"/>
                  </a:moveTo>
                  <a:cubicBezTo>
                    <a:pt x="4404" y="0"/>
                    <a:pt x="3752" y="131"/>
                    <a:pt x="3099" y="392"/>
                  </a:cubicBezTo>
                  <a:cubicBezTo>
                    <a:pt x="2512"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2" y="51540"/>
                    <a:pt x="3099" y="51768"/>
                  </a:cubicBezTo>
                  <a:cubicBezTo>
                    <a:pt x="3752" y="52062"/>
                    <a:pt x="4404" y="52192"/>
                    <a:pt x="5089" y="52192"/>
                  </a:cubicBezTo>
                  <a:lnTo>
                    <a:pt x="25477" y="52192"/>
                  </a:lnTo>
                  <a:cubicBezTo>
                    <a:pt x="26162" y="52192"/>
                    <a:pt x="26847" y="52062"/>
                    <a:pt x="27466" y="51768"/>
                  </a:cubicBezTo>
                  <a:cubicBezTo>
                    <a:pt x="28086" y="51540"/>
                    <a:pt x="28608" y="51148"/>
                    <a:pt x="29097" y="50692"/>
                  </a:cubicBezTo>
                  <a:cubicBezTo>
                    <a:pt x="29554" y="50235"/>
                    <a:pt x="29913" y="49681"/>
                    <a:pt x="30174" y="49061"/>
                  </a:cubicBezTo>
                  <a:cubicBezTo>
                    <a:pt x="30435" y="48441"/>
                    <a:pt x="30598" y="47789"/>
                    <a:pt x="30598" y="47071"/>
                  </a:cubicBezTo>
                  <a:lnTo>
                    <a:pt x="30598" y="16800"/>
                  </a:lnTo>
                  <a:cubicBezTo>
                    <a:pt x="30598" y="16245"/>
                    <a:pt x="30109" y="15788"/>
                    <a:pt x="29554" y="15788"/>
                  </a:cubicBezTo>
                  <a:cubicBezTo>
                    <a:pt x="29000" y="15788"/>
                    <a:pt x="28543" y="16245"/>
                    <a:pt x="28543" y="16800"/>
                  </a:cubicBezTo>
                  <a:lnTo>
                    <a:pt x="28543" y="46060"/>
                  </a:lnTo>
                  <a:lnTo>
                    <a:pt x="2056" y="46060"/>
                  </a:lnTo>
                  <a:lnTo>
                    <a:pt x="2056" y="5089"/>
                  </a:lnTo>
                  <a:cubicBezTo>
                    <a:pt x="2056" y="3393"/>
                    <a:pt x="3426" y="2023"/>
                    <a:pt x="5089" y="2023"/>
                  </a:cubicBezTo>
                  <a:lnTo>
                    <a:pt x="6786" y="2023"/>
                  </a:lnTo>
                  <a:cubicBezTo>
                    <a:pt x="7340" y="2023"/>
                    <a:pt x="7764" y="2480"/>
                    <a:pt x="7764" y="3034"/>
                  </a:cubicBezTo>
                  <a:lnTo>
                    <a:pt x="7764" y="3556"/>
                  </a:lnTo>
                  <a:cubicBezTo>
                    <a:pt x="7764" y="4959"/>
                    <a:pt x="8938"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98" y="8188"/>
                    <a:pt x="30598" y="7633"/>
                  </a:cubicBezTo>
                  <a:lnTo>
                    <a:pt x="30598" y="5089"/>
                  </a:lnTo>
                  <a:cubicBezTo>
                    <a:pt x="30598" y="4404"/>
                    <a:pt x="30435" y="3719"/>
                    <a:pt x="30174" y="3099"/>
                  </a:cubicBezTo>
                  <a:cubicBezTo>
                    <a:pt x="29913" y="2512"/>
                    <a:pt x="29554" y="1958"/>
                    <a:pt x="29097" y="1468"/>
                  </a:cubicBezTo>
                  <a:cubicBezTo>
                    <a:pt x="28608" y="1012"/>
                    <a:pt x="28086" y="653"/>
                    <a:pt x="27466" y="392"/>
                  </a:cubicBezTo>
                  <a:cubicBezTo>
                    <a:pt x="26847" y="131"/>
                    <a:pt x="26162" y="0"/>
                    <a:pt x="25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4"/>
          <p:cNvGrpSpPr/>
          <p:nvPr/>
        </p:nvGrpSpPr>
        <p:grpSpPr>
          <a:xfrm>
            <a:off x="5392873" y="2849738"/>
            <a:ext cx="385979" cy="659067"/>
            <a:chOff x="10575525" y="2123725"/>
            <a:chExt cx="385979" cy="659067"/>
          </a:xfrm>
        </p:grpSpPr>
        <p:sp>
          <p:nvSpPr>
            <p:cNvPr id="630" name="Google Shape;630;p24"/>
            <p:cNvSpPr/>
            <p:nvPr/>
          </p:nvSpPr>
          <p:spPr>
            <a:xfrm>
              <a:off x="10935946" y="2265018"/>
              <a:ext cx="25558" cy="25545"/>
            </a:xfrm>
            <a:custGeom>
              <a:rect b="b" l="l" r="r" t="t"/>
              <a:pathLst>
                <a:path extrusionOk="0" h="2023" w="2024">
                  <a:moveTo>
                    <a:pt x="1012" y="0"/>
                  </a:moveTo>
                  <a:cubicBezTo>
                    <a:pt x="458" y="0"/>
                    <a:pt x="1" y="457"/>
                    <a:pt x="1" y="1011"/>
                  </a:cubicBezTo>
                  <a:cubicBezTo>
                    <a:pt x="1" y="1566"/>
                    <a:pt x="458" y="2023"/>
                    <a:pt x="1012" y="2023"/>
                  </a:cubicBezTo>
                  <a:cubicBezTo>
                    <a:pt x="1567" y="2023"/>
                    <a:pt x="2023" y="1566"/>
                    <a:pt x="2023" y="1011"/>
                  </a:cubicBezTo>
                  <a:cubicBezTo>
                    <a:pt x="2023" y="457"/>
                    <a:pt x="1567" y="0"/>
                    <a:pt x="10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10575525" y="2123725"/>
              <a:ext cx="385972" cy="659067"/>
            </a:xfrm>
            <a:custGeom>
              <a:rect b="b" l="l" r="r" t="t"/>
              <a:pathLst>
                <a:path extrusionOk="0" h="52193" w="30566">
                  <a:moveTo>
                    <a:pt x="20910" y="2023"/>
                  </a:moveTo>
                  <a:cubicBezTo>
                    <a:pt x="20779" y="2349"/>
                    <a:pt x="20681" y="2675"/>
                    <a:pt x="20681" y="3034"/>
                  </a:cubicBezTo>
                  <a:lnTo>
                    <a:pt x="20681" y="3556"/>
                  </a:lnTo>
                  <a:cubicBezTo>
                    <a:pt x="20681" y="3850"/>
                    <a:pt x="20518" y="4078"/>
                    <a:pt x="20225" y="4078"/>
                  </a:cubicBezTo>
                  <a:lnTo>
                    <a:pt x="10341" y="4078"/>
                  </a:lnTo>
                  <a:cubicBezTo>
                    <a:pt x="10047" y="4078"/>
                    <a:pt x="9786" y="3850"/>
                    <a:pt x="9786" y="3556"/>
                  </a:cubicBezTo>
                  <a:lnTo>
                    <a:pt x="9786" y="3034"/>
                  </a:lnTo>
                  <a:cubicBezTo>
                    <a:pt x="9786" y="2675"/>
                    <a:pt x="9754" y="2349"/>
                    <a:pt x="9656" y="2023"/>
                  </a:cubicBezTo>
                  <a:close/>
                  <a:moveTo>
                    <a:pt x="28347" y="48115"/>
                  </a:moveTo>
                  <a:cubicBezTo>
                    <a:pt x="27923" y="49289"/>
                    <a:pt x="26781" y="50137"/>
                    <a:pt x="25477" y="50137"/>
                  </a:cubicBezTo>
                  <a:lnTo>
                    <a:pt x="5089" y="50137"/>
                  </a:lnTo>
                  <a:cubicBezTo>
                    <a:pt x="3752" y="50137"/>
                    <a:pt x="2610" y="49289"/>
                    <a:pt x="2219" y="48115"/>
                  </a:cubicBezTo>
                  <a:close/>
                  <a:moveTo>
                    <a:pt x="5089" y="1"/>
                  </a:moveTo>
                  <a:cubicBezTo>
                    <a:pt x="4404" y="1"/>
                    <a:pt x="3719" y="131"/>
                    <a:pt x="3099" y="392"/>
                  </a:cubicBezTo>
                  <a:cubicBezTo>
                    <a:pt x="2480" y="653"/>
                    <a:pt x="1958" y="1012"/>
                    <a:pt x="1468" y="1468"/>
                  </a:cubicBezTo>
                  <a:cubicBezTo>
                    <a:pt x="1012" y="1958"/>
                    <a:pt x="653" y="2480"/>
                    <a:pt x="392" y="3099"/>
                  </a:cubicBezTo>
                  <a:cubicBezTo>
                    <a:pt x="131" y="3719"/>
                    <a:pt x="0" y="4404"/>
                    <a:pt x="0" y="5089"/>
                  </a:cubicBezTo>
                  <a:lnTo>
                    <a:pt x="0" y="47071"/>
                  </a:lnTo>
                  <a:cubicBezTo>
                    <a:pt x="0" y="47756"/>
                    <a:pt x="131" y="48441"/>
                    <a:pt x="392" y="49061"/>
                  </a:cubicBezTo>
                  <a:cubicBezTo>
                    <a:pt x="653" y="49681"/>
                    <a:pt x="1012" y="50203"/>
                    <a:pt x="1468" y="50692"/>
                  </a:cubicBezTo>
                  <a:cubicBezTo>
                    <a:pt x="1958" y="51149"/>
                    <a:pt x="2480" y="51507"/>
                    <a:pt x="3099" y="51768"/>
                  </a:cubicBezTo>
                  <a:cubicBezTo>
                    <a:pt x="3719" y="52029"/>
                    <a:pt x="4404" y="52192"/>
                    <a:pt x="5089" y="52192"/>
                  </a:cubicBezTo>
                  <a:lnTo>
                    <a:pt x="25477" y="52192"/>
                  </a:lnTo>
                  <a:cubicBezTo>
                    <a:pt x="26162" y="52192"/>
                    <a:pt x="26814" y="52029"/>
                    <a:pt x="27466" y="51768"/>
                  </a:cubicBezTo>
                  <a:cubicBezTo>
                    <a:pt x="28054" y="51507"/>
                    <a:pt x="28608" y="51149"/>
                    <a:pt x="29065" y="50692"/>
                  </a:cubicBezTo>
                  <a:cubicBezTo>
                    <a:pt x="29554" y="50203"/>
                    <a:pt x="29913" y="49681"/>
                    <a:pt x="30174" y="49061"/>
                  </a:cubicBezTo>
                  <a:cubicBezTo>
                    <a:pt x="30435" y="48441"/>
                    <a:pt x="30565" y="47756"/>
                    <a:pt x="30565" y="47071"/>
                  </a:cubicBezTo>
                  <a:lnTo>
                    <a:pt x="30565" y="16800"/>
                  </a:lnTo>
                  <a:cubicBezTo>
                    <a:pt x="30565" y="16245"/>
                    <a:pt x="30109" y="15789"/>
                    <a:pt x="29554" y="15789"/>
                  </a:cubicBezTo>
                  <a:cubicBezTo>
                    <a:pt x="29000" y="15789"/>
                    <a:pt x="28543" y="16245"/>
                    <a:pt x="28543" y="16800"/>
                  </a:cubicBezTo>
                  <a:lnTo>
                    <a:pt x="28543" y="46060"/>
                  </a:lnTo>
                  <a:lnTo>
                    <a:pt x="2023" y="46060"/>
                  </a:lnTo>
                  <a:lnTo>
                    <a:pt x="2023" y="5089"/>
                  </a:lnTo>
                  <a:cubicBezTo>
                    <a:pt x="2023" y="3393"/>
                    <a:pt x="3393" y="2023"/>
                    <a:pt x="5089" y="2023"/>
                  </a:cubicBezTo>
                  <a:lnTo>
                    <a:pt x="6753" y="2023"/>
                  </a:lnTo>
                  <a:cubicBezTo>
                    <a:pt x="7340" y="2023"/>
                    <a:pt x="7731" y="2480"/>
                    <a:pt x="7731" y="3034"/>
                  </a:cubicBezTo>
                  <a:lnTo>
                    <a:pt x="7731" y="3556"/>
                  </a:lnTo>
                  <a:cubicBezTo>
                    <a:pt x="7731" y="4959"/>
                    <a:pt x="8938" y="6101"/>
                    <a:pt x="10341" y="6101"/>
                  </a:cubicBezTo>
                  <a:lnTo>
                    <a:pt x="20225" y="6101"/>
                  </a:lnTo>
                  <a:cubicBezTo>
                    <a:pt x="21627" y="6101"/>
                    <a:pt x="22704" y="4959"/>
                    <a:pt x="22704" y="3556"/>
                  </a:cubicBezTo>
                  <a:lnTo>
                    <a:pt x="22704" y="3034"/>
                  </a:lnTo>
                  <a:cubicBezTo>
                    <a:pt x="22704" y="2480"/>
                    <a:pt x="23226" y="2023"/>
                    <a:pt x="23780" y="2023"/>
                  </a:cubicBezTo>
                  <a:lnTo>
                    <a:pt x="25477" y="2023"/>
                  </a:lnTo>
                  <a:cubicBezTo>
                    <a:pt x="27140" y="2023"/>
                    <a:pt x="28510" y="3393"/>
                    <a:pt x="28543" y="5089"/>
                  </a:cubicBezTo>
                  <a:lnTo>
                    <a:pt x="28543" y="7634"/>
                  </a:lnTo>
                  <a:cubicBezTo>
                    <a:pt x="28543" y="8188"/>
                    <a:pt x="29000" y="8645"/>
                    <a:pt x="29554" y="8645"/>
                  </a:cubicBezTo>
                  <a:cubicBezTo>
                    <a:pt x="30109" y="8645"/>
                    <a:pt x="30565" y="8188"/>
                    <a:pt x="30565" y="7634"/>
                  </a:cubicBezTo>
                  <a:lnTo>
                    <a:pt x="30565" y="5089"/>
                  </a:lnTo>
                  <a:cubicBezTo>
                    <a:pt x="30565" y="4404"/>
                    <a:pt x="30435" y="3719"/>
                    <a:pt x="30174" y="3099"/>
                  </a:cubicBezTo>
                  <a:cubicBezTo>
                    <a:pt x="29913" y="2480"/>
                    <a:pt x="29554" y="1958"/>
                    <a:pt x="29065" y="1468"/>
                  </a:cubicBezTo>
                  <a:cubicBezTo>
                    <a:pt x="28608" y="1012"/>
                    <a:pt x="28054" y="653"/>
                    <a:pt x="27466" y="392"/>
                  </a:cubicBezTo>
                  <a:cubicBezTo>
                    <a:pt x="26814" y="131"/>
                    <a:pt x="26162" y="1"/>
                    <a:pt x="25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4"/>
          <p:cNvGrpSpPr/>
          <p:nvPr/>
        </p:nvGrpSpPr>
        <p:grpSpPr>
          <a:xfrm>
            <a:off x="7420598" y="2847780"/>
            <a:ext cx="387118" cy="661024"/>
            <a:chOff x="9099050" y="396013"/>
            <a:chExt cx="764150" cy="1304825"/>
          </a:xfrm>
        </p:grpSpPr>
        <p:sp>
          <p:nvSpPr>
            <p:cNvPr id="633" name="Google Shape;633;p24"/>
            <p:cNvSpPr/>
            <p:nvPr/>
          </p:nvSpPr>
          <p:spPr>
            <a:xfrm>
              <a:off x="9455425" y="1185413"/>
              <a:ext cx="51400" cy="257725"/>
            </a:xfrm>
            <a:custGeom>
              <a:rect b="b" l="l" r="r" t="t"/>
              <a:pathLst>
                <a:path extrusionOk="0" h="10309" w="2056">
                  <a:moveTo>
                    <a:pt x="1045" y="0"/>
                  </a:moveTo>
                  <a:cubicBezTo>
                    <a:pt x="457" y="0"/>
                    <a:pt x="1" y="457"/>
                    <a:pt x="1" y="1044"/>
                  </a:cubicBezTo>
                  <a:lnTo>
                    <a:pt x="1" y="9297"/>
                  </a:lnTo>
                  <a:cubicBezTo>
                    <a:pt x="1" y="9852"/>
                    <a:pt x="457" y="10308"/>
                    <a:pt x="1045" y="10308"/>
                  </a:cubicBezTo>
                  <a:cubicBezTo>
                    <a:pt x="1599" y="10308"/>
                    <a:pt x="2056" y="9852"/>
                    <a:pt x="2056" y="9297"/>
                  </a:cubicBezTo>
                  <a:lnTo>
                    <a:pt x="2056" y="1044"/>
                  </a:lnTo>
                  <a:cubicBezTo>
                    <a:pt x="2056" y="457"/>
                    <a:pt x="1599" y="0"/>
                    <a:pt x="10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9812625" y="675738"/>
              <a:ext cx="50575" cy="50575"/>
            </a:xfrm>
            <a:custGeom>
              <a:rect b="b" l="l" r="r" t="t"/>
              <a:pathLst>
                <a:path extrusionOk="0" h="2023" w="2023">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9099050" y="396013"/>
              <a:ext cx="764150" cy="1304825"/>
            </a:xfrm>
            <a:custGeom>
              <a:rect b="b" l="l" r="r" t="t"/>
              <a:pathLst>
                <a:path extrusionOk="0" h="52193" w="30566">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54" y="2349"/>
                    <a:pt x="9656" y="2023"/>
                  </a:cubicBezTo>
                  <a:close/>
                  <a:moveTo>
                    <a:pt x="28347" y="48115"/>
                  </a:moveTo>
                  <a:cubicBezTo>
                    <a:pt x="27923" y="49289"/>
                    <a:pt x="26814" y="50137"/>
                    <a:pt x="25477" y="50137"/>
                  </a:cubicBezTo>
                  <a:lnTo>
                    <a:pt x="5090" y="50137"/>
                  </a:lnTo>
                  <a:cubicBezTo>
                    <a:pt x="3752" y="50137"/>
                    <a:pt x="2643" y="49289"/>
                    <a:pt x="2219" y="48115"/>
                  </a:cubicBezTo>
                  <a:close/>
                  <a:moveTo>
                    <a:pt x="5090" y="0"/>
                  </a:moveTo>
                  <a:cubicBezTo>
                    <a:pt x="4404" y="0"/>
                    <a:pt x="3719"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19" y="52062"/>
                    <a:pt x="4404" y="52192"/>
                    <a:pt x="5090" y="52192"/>
                  </a:cubicBezTo>
                  <a:lnTo>
                    <a:pt x="25477" y="52192"/>
                  </a:lnTo>
                  <a:cubicBezTo>
                    <a:pt x="26162" y="52192"/>
                    <a:pt x="26847" y="52062"/>
                    <a:pt x="27467" y="51768"/>
                  </a:cubicBezTo>
                  <a:cubicBezTo>
                    <a:pt x="28054" y="51540"/>
                    <a:pt x="28608"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781"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8" y="1012"/>
                    <a:pt x="28054" y="653"/>
                    <a:pt x="27467" y="392"/>
                  </a:cubicBezTo>
                  <a:cubicBezTo>
                    <a:pt x="26847" y="131"/>
                    <a:pt x="26162" y="0"/>
                    <a:pt x="25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4"/>
          <p:cNvGrpSpPr/>
          <p:nvPr/>
        </p:nvGrpSpPr>
        <p:grpSpPr>
          <a:xfrm>
            <a:off x="696413" y="1073364"/>
            <a:ext cx="7751175" cy="3620661"/>
            <a:chOff x="696413" y="1073364"/>
            <a:chExt cx="7751175" cy="3620661"/>
          </a:xfrm>
        </p:grpSpPr>
        <p:sp>
          <p:nvSpPr>
            <p:cNvPr id="637" name="Google Shape;637;p24"/>
            <p:cNvSpPr/>
            <p:nvPr/>
          </p:nvSpPr>
          <p:spPr>
            <a:xfrm>
              <a:off x="911952" y="4020825"/>
              <a:ext cx="1236900" cy="673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24"/>
            <p:cNvCxnSpPr>
              <a:endCxn id="639" idx="0"/>
            </p:cNvCxnSpPr>
            <p:nvPr/>
          </p:nvCxnSpPr>
          <p:spPr>
            <a:xfrm>
              <a:off x="1530413" y="3508900"/>
              <a:ext cx="0" cy="661200"/>
            </a:xfrm>
            <a:prstGeom prst="straightConnector1">
              <a:avLst/>
            </a:prstGeom>
            <a:noFill/>
            <a:ln cap="flat" cmpd="sng" w="28575">
              <a:solidFill>
                <a:schemeClr val="accent1"/>
              </a:solidFill>
              <a:prstDash val="solid"/>
              <a:round/>
              <a:headEnd len="med" w="med" type="none"/>
              <a:tailEnd len="med" w="med" type="none"/>
            </a:ln>
          </p:spPr>
        </p:cxnSp>
        <p:cxnSp>
          <p:nvCxnSpPr>
            <p:cNvPr id="640" name="Google Shape;640;p24"/>
            <p:cNvCxnSpPr>
              <a:stCxn id="641" idx="2"/>
            </p:cNvCxnSpPr>
            <p:nvPr/>
          </p:nvCxnSpPr>
          <p:spPr>
            <a:xfrm>
              <a:off x="1530413" y="2128568"/>
              <a:ext cx="0" cy="729000"/>
            </a:xfrm>
            <a:prstGeom prst="straightConnector1">
              <a:avLst/>
            </a:prstGeom>
            <a:noFill/>
            <a:ln cap="flat" cmpd="sng" w="28575">
              <a:solidFill>
                <a:schemeClr val="accent1"/>
              </a:solidFill>
              <a:prstDash val="solid"/>
              <a:round/>
              <a:headEnd len="med" w="med" type="none"/>
              <a:tailEnd len="med" w="med" type="none"/>
            </a:ln>
          </p:spPr>
        </p:cxnSp>
        <p:sp>
          <p:nvSpPr>
            <p:cNvPr id="642" name="Google Shape;642;p24"/>
            <p:cNvSpPr txBox="1"/>
            <p:nvPr/>
          </p:nvSpPr>
          <p:spPr>
            <a:xfrm>
              <a:off x="696413" y="17203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The first Siemens phone </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39" name="Google Shape;639;p24"/>
            <p:cNvSpPr txBox="1"/>
            <p:nvPr/>
          </p:nvSpPr>
          <p:spPr>
            <a:xfrm>
              <a:off x="1243013" y="4170100"/>
              <a:ext cx="5748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01</a:t>
              </a:r>
              <a:endParaRPr sz="3000">
                <a:solidFill>
                  <a:schemeClr val="lt1"/>
                </a:solidFill>
                <a:latin typeface="Fira Sans Extra Condensed Medium"/>
                <a:ea typeface="Fira Sans Extra Condensed Medium"/>
                <a:cs typeface="Fira Sans Extra Condensed Medium"/>
                <a:sym typeface="Fira Sans Extra Condensed Medium"/>
              </a:endParaRPr>
            </a:p>
          </p:txBody>
        </p:sp>
        <p:sp>
          <p:nvSpPr>
            <p:cNvPr id="643" name="Google Shape;643;p24"/>
            <p:cNvSpPr/>
            <p:nvPr/>
          </p:nvSpPr>
          <p:spPr>
            <a:xfrm>
              <a:off x="2939677" y="4020825"/>
              <a:ext cx="1236900" cy="673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24"/>
            <p:cNvCxnSpPr>
              <a:endCxn id="645" idx="0"/>
            </p:cNvCxnSpPr>
            <p:nvPr/>
          </p:nvCxnSpPr>
          <p:spPr>
            <a:xfrm>
              <a:off x="3558138" y="3508900"/>
              <a:ext cx="0" cy="661200"/>
            </a:xfrm>
            <a:prstGeom prst="straightConnector1">
              <a:avLst/>
            </a:prstGeom>
            <a:noFill/>
            <a:ln cap="flat" cmpd="sng" w="28575">
              <a:solidFill>
                <a:schemeClr val="accent4"/>
              </a:solidFill>
              <a:prstDash val="solid"/>
              <a:round/>
              <a:headEnd len="med" w="med" type="none"/>
              <a:tailEnd len="med" w="med" type="none"/>
            </a:ln>
          </p:spPr>
        </p:cxnSp>
        <p:cxnSp>
          <p:nvCxnSpPr>
            <p:cNvPr id="646" name="Google Shape;646;p24"/>
            <p:cNvCxnSpPr>
              <a:stCxn id="647" idx="2"/>
            </p:cNvCxnSpPr>
            <p:nvPr/>
          </p:nvCxnSpPr>
          <p:spPr>
            <a:xfrm>
              <a:off x="3558138" y="2128568"/>
              <a:ext cx="0" cy="729000"/>
            </a:xfrm>
            <a:prstGeom prst="straightConnector1">
              <a:avLst/>
            </a:prstGeom>
            <a:noFill/>
            <a:ln cap="flat" cmpd="sng" w="28575">
              <a:solidFill>
                <a:schemeClr val="accent4"/>
              </a:solidFill>
              <a:prstDash val="solid"/>
              <a:round/>
              <a:headEnd len="med" w="med" type="none"/>
              <a:tailEnd len="med" w="med" type="none"/>
            </a:ln>
          </p:spPr>
        </p:cxnSp>
        <p:sp>
          <p:nvSpPr>
            <p:cNvPr id="648" name="Google Shape;648;p24"/>
            <p:cNvSpPr txBox="1"/>
            <p:nvPr/>
          </p:nvSpPr>
          <p:spPr>
            <a:xfrm>
              <a:off x="2724138" y="10733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1987</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45" name="Google Shape;645;p24"/>
            <p:cNvSpPr txBox="1"/>
            <p:nvPr/>
          </p:nvSpPr>
          <p:spPr>
            <a:xfrm>
              <a:off x="3270738" y="4170100"/>
              <a:ext cx="5748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02</a:t>
              </a:r>
              <a:endParaRPr sz="3000">
                <a:solidFill>
                  <a:schemeClr val="lt1"/>
                </a:solidFill>
                <a:latin typeface="Fira Sans Extra Condensed Medium"/>
                <a:ea typeface="Fira Sans Extra Condensed Medium"/>
                <a:cs typeface="Fira Sans Extra Condensed Medium"/>
                <a:sym typeface="Fira Sans Extra Condensed Medium"/>
              </a:endParaRPr>
            </a:p>
          </p:txBody>
        </p:sp>
        <p:sp>
          <p:nvSpPr>
            <p:cNvPr id="649" name="Google Shape;649;p24"/>
            <p:cNvSpPr/>
            <p:nvPr/>
          </p:nvSpPr>
          <p:spPr>
            <a:xfrm>
              <a:off x="4967402" y="4020825"/>
              <a:ext cx="1236900" cy="673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24"/>
            <p:cNvCxnSpPr>
              <a:endCxn id="651" idx="0"/>
            </p:cNvCxnSpPr>
            <p:nvPr/>
          </p:nvCxnSpPr>
          <p:spPr>
            <a:xfrm>
              <a:off x="5585863" y="3508900"/>
              <a:ext cx="0" cy="661200"/>
            </a:xfrm>
            <a:prstGeom prst="straightConnector1">
              <a:avLst/>
            </a:prstGeom>
            <a:noFill/>
            <a:ln cap="flat" cmpd="sng" w="28575">
              <a:solidFill>
                <a:schemeClr val="accent2"/>
              </a:solidFill>
              <a:prstDash val="solid"/>
              <a:round/>
              <a:headEnd len="med" w="med" type="none"/>
              <a:tailEnd len="med" w="med" type="none"/>
            </a:ln>
          </p:spPr>
        </p:cxnSp>
        <p:cxnSp>
          <p:nvCxnSpPr>
            <p:cNvPr id="652" name="Google Shape;652;p24"/>
            <p:cNvCxnSpPr>
              <a:stCxn id="653" idx="2"/>
            </p:cNvCxnSpPr>
            <p:nvPr/>
          </p:nvCxnSpPr>
          <p:spPr>
            <a:xfrm>
              <a:off x="5585863" y="2128568"/>
              <a:ext cx="0" cy="729000"/>
            </a:xfrm>
            <a:prstGeom prst="straightConnector1">
              <a:avLst/>
            </a:prstGeom>
            <a:noFill/>
            <a:ln cap="flat" cmpd="sng" w="28575">
              <a:solidFill>
                <a:schemeClr val="accent2"/>
              </a:solidFill>
              <a:prstDash val="solid"/>
              <a:round/>
              <a:headEnd len="med" w="med" type="none"/>
              <a:tailEnd len="med" w="med" type="none"/>
            </a:ln>
          </p:spPr>
        </p:cxnSp>
        <p:sp>
          <p:nvSpPr>
            <p:cNvPr id="654" name="Google Shape;654;p24"/>
            <p:cNvSpPr txBox="1"/>
            <p:nvPr/>
          </p:nvSpPr>
          <p:spPr>
            <a:xfrm>
              <a:off x="4751863" y="10733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1988</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51" name="Google Shape;651;p24"/>
            <p:cNvSpPr txBox="1"/>
            <p:nvPr/>
          </p:nvSpPr>
          <p:spPr>
            <a:xfrm>
              <a:off x="5298463" y="4170100"/>
              <a:ext cx="5748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03</a:t>
              </a:r>
              <a:endParaRPr sz="3000">
                <a:solidFill>
                  <a:schemeClr val="lt1"/>
                </a:solidFill>
                <a:latin typeface="Fira Sans Extra Condensed Medium"/>
                <a:ea typeface="Fira Sans Extra Condensed Medium"/>
                <a:cs typeface="Fira Sans Extra Condensed Medium"/>
                <a:sym typeface="Fira Sans Extra Condensed Medium"/>
              </a:endParaRPr>
            </a:p>
          </p:txBody>
        </p:sp>
        <p:sp>
          <p:nvSpPr>
            <p:cNvPr id="655" name="Google Shape;655;p24"/>
            <p:cNvSpPr/>
            <p:nvPr/>
          </p:nvSpPr>
          <p:spPr>
            <a:xfrm>
              <a:off x="6995127" y="4020825"/>
              <a:ext cx="1236900" cy="673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24"/>
            <p:cNvCxnSpPr>
              <a:endCxn id="657" idx="0"/>
            </p:cNvCxnSpPr>
            <p:nvPr/>
          </p:nvCxnSpPr>
          <p:spPr>
            <a:xfrm>
              <a:off x="7613588" y="3508900"/>
              <a:ext cx="0" cy="661200"/>
            </a:xfrm>
            <a:prstGeom prst="straightConnector1">
              <a:avLst/>
            </a:prstGeom>
            <a:noFill/>
            <a:ln cap="flat" cmpd="sng" w="28575">
              <a:solidFill>
                <a:schemeClr val="accent3"/>
              </a:solidFill>
              <a:prstDash val="solid"/>
              <a:round/>
              <a:headEnd len="med" w="med" type="none"/>
              <a:tailEnd len="med" w="med" type="none"/>
            </a:ln>
          </p:spPr>
        </p:cxnSp>
        <p:cxnSp>
          <p:nvCxnSpPr>
            <p:cNvPr id="658" name="Google Shape;658;p24"/>
            <p:cNvCxnSpPr>
              <a:stCxn id="659" idx="2"/>
            </p:cNvCxnSpPr>
            <p:nvPr/>
          </p:nvCxnSpPr>
          <p:spPr>
            <a:xfrm>
              <a:off x="7613588" y="2128568"/>
              <a:ext cx="0" cy="729000"/>
            </a:xfrm>
            <a:prstGeom prst="straightConnector1">
              <a:avLst/>
            </a:prstGeom>
            <a:noFill/>
            <a:ln cap="flat" cmpd="sng" w="28575">
              <a:solidFill>
                <a:schemeClr val="accent3"/>
              </a:solidFill>
              <a:prstDash val="solid"/>
              <a:round/>
              <a:headEnd len="med" w="med" type="none"/>
              <a:tailEnd len="med" w="med" type="none"/>
            </a:ln>
          </p:spPr>
        </p:cxnSp>
        <p:sp>
          <p:nvSpPr>
            <p:cNvPr id="660" name="Google Shape;660;p24"/>
            <p:cNvSpPr txBox="1"/>
            <p:nvPr/>
          </p:nvSpPr>
          <p:spPr>
            <a:xfrm>
              <a:off x="6779588" y="10733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1989</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57" name="Google Shape;657;p24"/>
            <p:cNvSpPr txBox="1"/>
            <p:nvPr/>
          </p:nvSpPr>
          <p:spPr>
            <a:xfrm>
              <a:off x="7326188" y="4170100"/>
              <a:ext cx="5748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04</a:t>
              </a:r>
              <a:endParaRPr sz="30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661" name="Google Shape;661;p24"/>
          <p:cNvSpPr txBox="1"/>
          <p:nvPr/>
        </p:nvSpPr>
        <p:spPr>
          <a:xfrm>
            <a:off x="696400" y="10733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1985</a:t>
            </a:r>
            <a:r>
              <a:rPr lang="en" sz="2000">
                <a:solidFill>
                  <a:schemeClr val="accent1"/>
                </a:solidFill>
                <a:latin typeface="Fira Sans Extra Condensed Medium"/>
                <a:ea typeface="Fira Sans Extra Condensed Medium"/>
                <a:cs typeface="Fira Sans Extra Condensed Medium"/>
                <a:sym typeface="Fira Sans Extra Condensed Medium"/>
              </a:rPr>
              <a:t> </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62" name="Google Shape;662;p24"/>
          <p:cNvSpPr txBox="1"/>
          <p:nvPr/>
        </p:nvSpPr>
        <p:spPr>
          <a:xfrm>
            <a:off x="2724325" y="1820964"/>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accent4"/>
                </a:solidFill>
                <a:latin typeface="Fira Sans Extra Condensed Medium"/>
                <a:ea typeface="Fira Sans Extra Condensed Medium"/>
                <a:cs typeface="Fira Sans Extra Condensed Medium"/>
                <a:sym typeface="Fira Sans Extra Condensed Medium"/>
              </a:rPr>
              <a:t>The first Nokia phone</a:t>
            </a:r>
            <a:endParaRPr sz="2000">
              <a:solidFill>
                <a:schemeClr val="accent4"/>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63" name="Google Shape;663;p24"/>
          <p:cNvSpPr txBox="1"/>
          <p:nvPr/>
        </p:nvSpPr>
        <p:spPr>
          <a:xfrm>
            <a:off x="4612440" y="1653427"/>
            <a:ext cx="19476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The first Samsung phone</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64" name="Google Shape;664;p24"/>
          <p:cNvSpPr txBox="1"/>
          <p:nvPr/>
        </p:nvSpPr>
        <p:spPr>
          <a:xfrm>
            <a:off x="6780150" y="1653426"/>
            <a:ext cx="16680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The first flip phone</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ppt_w</p:attrName>
                                        </p:attrNameLst>
                                      </p:cBhvr>
                                      <p:tavLst>
                                        <p:tav fmla="" tm="0">
                                          <p:val>
                                            <p:strVal val="0"/>
                                          </p:val>
                                        </p:tav>
                                        <p:tav fmla="" tm="100000">
                                          <p:val>
                                            <p:strVal val="#ppt_w"/>
                                          </p:val>
                                        </p:tav>
                                      </p:tavLst>
                                    </p:anim>
                                    <p:anim calcmode="lin" valueType="num">
                                      <p:cBhvr additive="base">
                                        <p:cTn dur="1000"/>
                                        <p:tgtEl>
                                          <p:spTgt spid="6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1000"/>
                                        <p:tgtEl>
                                          <p:spTgt spid="6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1000"/>
                                        <p:tgtEl>
                                          <p:spTgt spid="6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0"/>
                                        <p:tgtEl>
                                          <p:spTgt spid="6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1000"/>
                                        <p:tgtEl>
                                          <p:spTgt spid="6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1000"/>
                                        <p:tgtEl>
                                          <p:spTgt spid="6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1000"/>
                                        <p:tgtEl>
                                          <p:spTgt spid="6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1000"/>
                                        <p:tgtEl>
                                          <p:spTgt spid="6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1000"/>
                                        <p:tgtEl>
                                          <p:spTgt spid="6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5"/>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2G/GSM networks</a:t>
            </a:r>
            <a:endParaRPr/>
          </a:p>
        </p:txBody>
      </p:sp>
      <p:sp>
        <p:nvSpPr>
          <p:cNvPr id="670" name="Google Shape;670;p25"/>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25"/>
          <p:cNvPicPr preferRelativeResize="0"/>
          <p:nvPr/>
        </p:nvPicPr>
        <p:blipFill>
          <a:blip r:embed="rId3">
            <a:alphaModFix/>
          </a:blip>
          <a:stretch>
            <a:fillRect/>
          </a:stretch>
        </p:blipFill>
        <p:spPr>
          <a:xfrm>
            <a:off x="1069200" y="1735881"/>
            <a:ext cx="2990650" cy="3226025"/>
          </a:xfrm>
          <a:prstGeom prst="rect">
            <a:avLst/>
          </a:prstGeom>
          <a:noFill/>
          <a:ln>
            <a:noFill/>
          </a:ln>
        </p:spPr>
      </p:pic>
      <p:pic>
        <p:nvPicPr>
          <p:cNvPr id="672" name="Google Shape;672;p25"/>
          <p:cNvPicPr preferRelativeResize="0"/>
          <p:nvPr/>
        </p:nvPicPr>
        <p:blipFill rotWithShape="1">
          <a:blip r:embed="rId4">
            <a:alphaModFix/>
          </a:blip>
          <a:srcRect b="0" l="29819" r="31286" t="0"/>
          <a:stretch/>
        </p:blipFill>
        <p:spPr>
          <a:xfrm>
            <a:off x="4831150" y="1546325"/>
            <a:ext cx="2593250" cy="33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000"/>
                                        <p:tgtEl>
                                          <p:spTgt spid="6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6"/>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26"/>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26"/>
          <p:cNvPicPr preferRelativeResize="0"/>
          <p:nvPr/>
        </p:nvPicPr>
        <p:blipFill>
          <a:blip r:embed="rId3">
            <a:alphaModFix/>
          </a:blip>
          <a:stretch>
            <a:fillRect/>
          </a:stretch>
        </p:blipFill>
        <p:spPr>
          <a:xfrm>
            <a:off x="1744050" y="587550"/>
            <a:ext cx="5784650" cy="370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600"/>
                                        <p:tgtEl>
                                          <p:spTgt spid="679"/>
                                        </p:tgtEl>
                                        <p:attrNameLst>
                                          <p:attrName>ppt_w</p:attrName>
                                        </p:attrNameLst>
                                      </p:cBhvr>
                                      <p:tavLst>
                                        <p:tav fmla="" tm="0">
                                          <p:val>
                                            <p:strVal val="0"/>
                                          </p:val>
                                        </p:tav>
                                        <p:tav fmla="" tm="100000">
                                          <p:val>
                                            <p:strVal val="#ppt_w"/>
                                          </p:val>
                                        </p:tav>
                                      </p:tavLst>
                                    </p:anim>
                                    <p:anim calcmode="lin" valueType="num">
                                      <p:cBhvr additive="base">
                                        <p:cTn dur="1600"/>
                                        <p:tgtEl>
                                          <p:spTgt spid="6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27"/>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27"/>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27"/>
          <p:cNvPicPr preferRelativeResize="0"/>
          <p:nvPr/>
        </p:nvPicPr>
        <p:blipFill>
          <a:blip r:embed="rId3">
            <a:alphaModFix/>
          </a:blip>
          <a:stretch>
            <a:fillRect/>
          </a:stretch>
        </p:blipFill>
        <p:spPr>
          <a:xfrm>
            <a:off x="2006398" y="642125"/>
            <a:ext cx="497766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1700"/>
                                        <p:tgtEl>
                                          <p:spTgt spid="686"/>
                                        </p:tgtEl>
                                        <p:attrNameLst>
                                          <p:attrName>ppt_w</p:attrName>
                                        </p:attrNameLst>
                                      </p:cBhvr>
                                      <p:tavLst>
                                        <p:tav fmla="" tm="0">
                                          <p:val>
                                            <p:strVal val="0"/>
                                          </p:val>
                                        </p:tav>
                                        <p:tav fmla="" tm="100000">
                                          <p:val>
                                            <p:strVal val="#ppt_w"/>
                                          </p:val>
                                        </p:tav>
                                      </p:tavLst>
                                    </p:anim>
                                    <p:anim calcmode="lin" valueType="num">
                                      <p:cBhvr additive="base">
                                        <p:cTn dur="1700"/>
                                        <p:tgtEl>
                                          <p:spTgt spid="6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28"/>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Past 10 years</a:t>
            </a:r>
            <a:endParaRPr/>
          </a:p>
        </p:txBody>
      </p:sp>
      <p:grpSp>
        <p:nvGrpSpPr>
          <p:cNvPr id="692" name="Google Shape;692;p28"/>
          <p:cNvGrpSpPr/>
          <p:nvPr/>
        </p:nvGrpSpPr>
        <p:grpSpPr>
          <a:xfrm>
            <a:off x="2577982" y="3153204"/>
            <a:ext cx="625049" cy="499535"/>
            <a:chOff x="2577982" y="3153204"/>
            <a:chExt cx="625049" cy="499535"/>
          </a:xfrm>
        </p:grpSpPr>
        <p:sp>
          <p:nvSpPr>
            <p:cNvPr id="693" name="Google Shape;693;p28"/>
            <p:cNvSpPr/>
            <p:nvPr/>
          </p:nvSpPr>
          <p:spPr>
            <a:xfrm>
              <a:off x="2577982" y="3275239"/>
              <a:ext cx="625049" cy="229011"/>
            </a:xfrm>
            <a:custGeom>
              <a:rect b="b" l="l" r="r" t="t"/>
              <a:pathLst>
                <a:path extrusionOk="0" h="2372" w="6474">
                  <a:moveTo>
                    <a:pt x="265" y="0"/>
                  </a:moveTo>
                  <a:cubicBezTo>
                    <a:pt x="239" y="0"/>
                    <a:pt x="213" y="4"/>
                    <a:pt x="186" y="10"/>
                  </a:cubicBezTo>
                  <a:cubicBezTo>
                    <a:pt x="80" y="63"/>
                    <a:pt x="0" y="143"/>
                    <a:pt x="0" y="275"/>
                  </a:cubicBezTo>
                  <a:lnTo>
                    <a:pt x="0" y="2106"/>
                  </a:lnTo>
                  <a:cubicBezTo>
                    <a:pt x="0" y="2265"/>
                    <a:pt x="133" y="2371"/>
                    <a:pt x="292" y="2371"/>
                  </a:cubicBezTo>
                  <a:lnTo>
                    <a:pt x="3237" y="2371"/>
                  </a:lnTo>
                  <a:cubicBezTo>
                    <a:pt x="3396" y="2371"/>
                    <a:pt x="3529" y="2265"/>
                    <a:pt x="3529" y="2106"/>
                  </a:cubicBezTo>
                  <a:cubicBezTo>
                    <a:pt x="3529" y="1973"/>
                    <a:pt x="3396" y="1841"/>
                    <a:pt x="3237" y="1841"/>
                  </a:cubicBezTo>
                  <a:lnTo>
                    <a:pt x="558" y="1841"/>
                  </a:lnTo>
                  <a:lnTo>
                    <a:pt x="558" y="939"/>
                  </a:lnTo>
                  <a:lnTo>
                    <a:pt x="956" y="1337"/>
                  </a:lnTo>
                  <a:cubicBezTo>
                    <a:pt x="995" y="1396"/>
                    <a:pt x="1065" y="1426"/>
                    <a:pt x="1142" y="1426"/>
                  </a:cubicBezTo>
                  <a:cubicBezTo>
                    <a:pt x="1168" y="1426"/>
                    <a:pt x="1194" y="1423"/>
                    <a:pt x="1221" y="1416"/>
                  </a:cubicBezTo>
                  <a:cubicBezTo>
                    <a:pt x="2372" y="1053"/>
                    <a:pt x="3240" y="921"/>
                    <a:pt x="3891" y="921"/>
                  </a:cubicBezTo>
                  <a:cubicBezTo>
                    <a:pt x="4621" y="921"/>
                    <a:pt x="5079" y="1087"/>
                    <a:pt x="5359" y="1284"/>
                  </a:cubicBezTo>
                  <a:cubicBezTo>
                    <a:pt x="5625" y="1469"/>
                    <a:pt x="5784" y="1682"/>
                    <a:pt x="5863" y="1841"/>
                  </a:cubicBezTo>
                  <a:lnTo>
                    <a:pt x="4351" y="1841"/>
                  </a:lnTo>
                  <a:cubicBezTo>
                    <a:pt x="4192" y="1841"/>
                    <a:pt x="4059" y="1973"/>
                    <a:pt x="4059" y="2106"/>
                  </a:cubicBezTo>
                  <a:cubicBezTo>
                    <a:pt x="4059" y="2265"/>
                    <a:pt x="4192" y="2371"/>
                    <a:pt x="4351" y="2371"/>
                  </a:cubicBezTo>
                  <a:lnTo>
                    <a:pt x="6208" y="2371"/>
                  </a:lnTo>
                  <a:cubicBezTo>
                    <a:pt x="6288" y="2371"/>
                    <a:pt x="6368" y="2345"/>
                    <a:pt x="6421" y="2292"/>
                  </a:cubicBezTo>
                  <a:cubicBezTo>
                    <a:pt x="6447" y="2239"/>
                    <a:pt x="6474" y="2159"/>
                    <a:pt x="6474" y="2079"/>
                  </a:cubicBezTo>
                  <a:cubicBezTo>
                    <a:pt x="6474" y="2053"/>
                    <a:pt x="6421" y="1337"/>
                    <a:pt x="5678" y="833"/>
                  </a:cubicBezTo>
                  <a:cubicBezTo>
                    <a:pt x="5232" y="531"/>
                    <a:pt x="4636" y="378"/>
                    <a:pt x="3901" y="378"/>
                  </a:cubicBezTo>
                  <a:cubicBezTo>
                    <a:pt x="3150" y="378"/>
                    <a:pt x="2253" y="537"/>
                    <a:pt x="1221" y="859"/>
                  </a:cubicBezTo>
                  <a:lnTo>
                    <a:pt x="478" y="90"/>
                  </a:lnTo>
                  <a:cubicBezTo>
                    <a:pt x="418" y="30"/>
                    <a:pt x="344" y="0"/>
                    <a:pt x="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2864820" y="3414459"/>
              <a:ext cx="158917" cy="238279"/>
            </a:xfrm>
            <a:custGeom>
              <a:rect b="b" l="l" r="r" t="t"/>
              <a:pathLst>
                <a:path extrusionOk="0" h="2468" w="1646">
                  <a:moveTo>
                    <a:pt x="1088" y="558"/>
                  </a:moveTo>
                  <a:lnTo>
                    <a:pt x="1088" y="1380"/>
                  </a:lnTo>
                  <a:cubicBezTo>
                    <a:pt x="1088" y="1460"/>
                    <a:pt x="1062" y="1805"/>
                    <a:pt x="558" y="1911"/>
                  </a:cubicBezTo>
                  <a:lnTo>
                    <a:pt x="558" y="558"/>
                  </a:lnTo>
                  <a:close/>
                  <a:moveTo>
                    <a:pt x="266" y="1"/>
                  </a:moveTo>
                  <a:cubicBezTo>
                    <a:pt x="133" y="1"/>
                    <a:pt x="1" y="133"/>
                    <a:pt x="1" y="266"/>
                  </a:cubicBezTo>
                  <a:lnTo>
                    <a:pt x="1" y="2203"/>
                  </a:lnTo>
                  <a:cubicBezTo>
                    <a:pt x="1" y="2362"/>
                    <a:pt x="133" y="2468"/>
                    <a:pt x="266" y="2468"/>
                  </a:cubicBezTo>
                  <a:cubicBezTo>
                    <a:pt x="1619" y="2468"/>
                    <a:pt x="1646" y="1380"/>
                    <a:pt x="1646" y="1380"/>
                  </a:cubicBezTo>
                  <a:lnTo>
                    <a:pt x="1646" y="266"/>
                  </a:lnTo>
                  <a:cubicBezTo>
                    <a:pt x="1646" y="133"/>
                    <a:pt x="1513" y="1"/>
                    <a:pt x="13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2864820" y="3153204"/>
              <a:ext cx="158917" cy="207577"/>
            </a:xfrm>
            <a:custGeom>
              <a:rect b="b" l="l" r="r" t="t"/>
              <a:pathLst>
                <a:path extrusionOk="0" h="2150" w="1646">
                  <a:moveTo>
                    <a:pt x="266" y="1"/>
                  </a:moveTo>
                  <a:cubicBezTo>
                    <a:pt x="133" y="1"/>
                    <a:pt x="1" y="133"/>
                    <a:pt x="1" y="293"/>
                  </a:cubicBezTo>
                  <a:lnTo>
                    <a:pt x="1" y="1884"/>
                  </a:lnTo>
                  <a:cubicBezTo>
                    <a:pt x="1" y="2044"/>
                    <a:pt x="133" y="2150"/>
                    <a:pt x="266" y="2150"/>
                  </a:cubicBezTo>
                  <a:cubicBezTo>
                    <a:pt x="425" y="2150"/>
                    <a:pt x="558" y="2044"/>
                    <a:pt x="558" y="1884"/>
                  </a:cubicBezTo>
                  <a:lnTo>
                    <a:pt x="558" y="584"/>
                  </a:lnTo>
                  <a:cubicBezTo>
                    <a:pt x="1062" y="664"/>
                    <a:pt x="1088" y="1035"/>
                    <a:pt x="1088" y="1115"/>
                  </a:cubicBezTo>
                  <a:lnTo>
                    <a:pt x="1088" y="1805"/>
                  </a:lnTo>
                  <a:cubicBezTo>
                    <a:pt x="1088" y="1964"/>
                    <a:pt x="1221" y="2070"/>
                    <a:pt x="1380" y="2070"/>
                  </a:cubicBezTo>
                  <a:cubicBezTo>
                    <a:pt x="1513" y="2070"/>
                    <a:pt x="1646" y="1964"/>
                    <a:pt x="1646" y="1805"/>
                  </a:cubicBezTo>
                  <a:lnTo>
                    <a:pt x="1646" y="1115"/>
                  </a:lnTo>
                  <a:cubicBezTo>
                    <a:pt x="1646" y="1088"/>
                    <a:pt x="1619" y="1"/>
                    <a:pt x="2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8"/>
          <p:cNvGrpSpPr/>
          <p:nvPr/>
        </p:nvGrpSpPr>
        <p:grpSpPr>
          <a:xfrm>
            <a:off x="6143326" y="1563947"/>
            <a:ext cx="438133" cy="426547"/>
            <a:chOff x="6143326" y="1563947"/>
            <a:chExt cx="438133" cy="426547"/>
          </a:xfrm>
        </p:grpSpPr>
        <p:sp>
          <p:nvSpPr>
            <p:cNvPr id="697" name="Google Shape;697;p28"/>
            <p:cNvSpPr/>
            <p:nvPr/>
          </p:nvSpPr>
          <p:spPr>
            <a:xfrm>
              <a:off x="6143326" y="1563947"/>
              <a:ext cx="438133" cy="426547"/>
            </a:xfrm>
            <a:custGeom>
              <a:rect b="b" l="l" r="r" t="t"/>
              <a:pathLst>
                <a:path extrusionOk="0" h="4418" w="4538">
                  <a:moveTo>
                    <a:pt x="4020" y="0"/>
                  </a:moveTo>
                  <a:cubicBezTo>
                    <a:pt x="3900" y="0"/>
                    <a:pt x="3781" y="40"/>
                    <a:pt x="3688" y="120"/>
                  </a:cubicBezTo>
                  <a:lnTo>
                    <a:pt x="186" y="3648"/>
                  </a:lnTo>
                  <a:cubicBezTo>
                    <a:pt x="1" y="3807"/>
                    <a:pt x="1" y="4099"/>
                    <a:pt x="186" y="4285"/>
                  </a:cubicBezTo>
                  <a:cubicBezTo>
                    <a:pt x="266" y="4364"/>
                    <a:pt x="399" y="4417"/>
                    <a:pt x="505" y="4417"/>
                  </a:cubicBezTo>
                  <a:cubicBezTo>
                    <a:pt x="637" y="4417"/>
                    <a:pt x="743" y="4364"/>
                    <a:pt x="850" y="4285"/>
                  </a:cubicBezTo>
                  <a:lnTo>
                    <a:pt x="4351" y="783"/>
                  </a:lnTo>
                  <a:cubicBezTo>
                    <a:pt x="4537" y="597"/>
                    <a:pt x="4537" y="305"/>
                    <a:pt x="4351" y="120"/>
                  </a:cubicBezTo>
                  <a:cubicBezTo>
                    <a:pt x="4259" y="40"/>
                    <a:pt x="4139" y="0"/>
                    <a:pt x="4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6422537" y="1813617"/>
              <a:ext cx="120491" cy="123098"/>
            </a:xfrm>
            <a:custGeom>
              <a:rect b="b" l="l" r="r" t="t"/>
              <a:pathLst>
                <a:path extrusionOk="0" h="1275" w="1248">
                  <a:moveTo>
                    <a:pt x="637" y="1"/>
                  </a:moveTo>
                  <a:cubicBezTo>
                    <a:pt x="292" y="1"/>
                    <a:pt x="0" y="293"/>
                    <a:pt x="0" y="638"/>
                  </a:cubicBezTo>
                  <a:cubicBezTo>
                    <a:pt x="0" y="982"/>
                    <a:pt x="292" y="1274"/>
                    <a:pt x="637" y="1274"/>
                  </a:cubicBezTo>
                  <a:cubicBezTo>
                    <a:pt x="982" y="1274"/>
                    <a:pt x="1247" y="982"/>
                    <a:pt x="1247" y="638"/>
                  </a:cubicBezTo>
                  <a:cubicBezTo>
                    <a:pt x="1247" y="293"/>
                    <a:pt x="982"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6191985" y="1595904"/>
              <a:ext cx="123098" cy="120491"/>
            </a:xfrm>
            <a:custGeom>
              <a:rect b="b" l="l" r="r" t="t"/>
              <a:pathLst>
                <a:path extrusionOk="0" h="1248" w="1275">
                  <a:moveTo>
                    <a:pt x="637" y="1"/>
                  </a:moveTo>
                  <a:cubicBezTo>
                    <a:pt x="292" y="1"/>
                    <a:pt x="1" y="266"/>
                    <a:pt x="1" y="611"/>
                  </a:cubicBezTo>
                  <a:cubicBezTo>
                    <a:pt x="1" y="956"/>
                    <a:pt x="292" y="1248"/>
                    <a:pt x="637" y="1248"/>
                  </a:cubicBezTo>
                  <a:cubicBezTo>
                    <a:pt x="982" y="1248"/>
                    <a:pt x="1274" y="956"/>
                    <a:pt x="1274" y="611"/>
                  </a:cubicBezTo>
                  <a:cubicBezTo>
                    <a:pt x="1274" y="266"/>
                    <a:pt x="982"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28"/>
          <p:cNvGrpSpPr/>
          <p:nvPr/>
        </p:nvGrpSpPr>
        <p:grpSpPr>
          <a:xfrm>
            <a:off x="5889797" y="3219821"/>
            <a:ext cx="512372" cy="402215"/>
            <a:chOff x="5889797" y="3219821"/>
            <a:chExt cx="512372" cy="402215"/>
          </a:xfrm>
        </p:grpSpPr>
        <p:sp>
          <p:nvSpPr>
            <p:cNvPr id="701" name="Google Shape;701;p28"/>
            <p:cNvSpPr/>
            <p:nvPr/>
          </p:nvSpPr>
          <p:spPr>
            <a:xfrm>
              <a:off x="5992232" y="3219821"/>
              <a:ext cx="407334" cy="315131"/>
            </a:xfrm>
            <a:custGeom>
              <a:rect b="b" l="l" r="r" t="t"/>
              <a:pathLst>
                <a:path extrusionOk="0" h="3264" w="4219">
                  <a:moveTo>
                    <a:pt x="425" y="1"/>
                  </a:moveTo>
                  <a:cubicBezTo>
                    <a:pt x="186" y="1"/>
                    <a:pt x="0" y="186"/>
                    <a:pt x="0" y="398"/>
                  </a:cubicBezTo>
                  <a:lnTo>
                    <a:pt x="0" y="2839"/>
                  </a:lnTo>
                  <a:cubicBezTo>
                    <a:pt x="0" y="3078"/>
                    <a:pt x="186" y="3264"/>
                    <a:pt x="425" y="3264"/>
                  </a:cubicBezTo>
                  <a:cubicBezTo>
                    <a:pt x="637" y="3264"/>
                    <a:pt x="823" y="3078"/>
                    <a:pt x="823" y="2839"/>
                  </a:cubicBezTo>
                  <a:lnTo>
                    <a:pt x="823" y="823"/>
                  </a:lnTo>
                  <a:lnTo>
                    <a:pt x="3396" y="823"/>
                  </a:lnTo>
                  <a:lnTo>
                    <a:pt x="3396" y="2839"/>
                  </a:lnTo>
                  <a:cubicBezTo>
                    <a:pt x="3396" y="3078"/>
                    <a:pt x="3582" y="3264"/>
                    <a:pt x="3821" y="3264"/>
                  </a:cubicBezTo>
                  <a:cubicBezTo>
                    <a:pt x="4033" y="3264"/>
                    <a:pt x="4219" y="3078"/>
                    <a:pt x="4219" y="2839"/>
                  </a:cubicBezTo>
                  <a:lnTo>
                    <a:pt x="4219" y="398"/>
                  </a:lnTo>
                  <a:cubicBezTo>
                    <a:pt x="4219" y="186"/>
                    <a:pt x="4033" y="1"/>
                    <a:pt x="3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5992232" y="3337608"/>
              <a:ext cx="407334" cy="79555"/>
            </a:xfrm>
            <a:custGeom>
              <a:rect b="b" l="l" r="r" t="t"/>
              <a:pathLst>
                <a:path extrusionOk="0" h="824" w="4219">
                  <a:moveTo>
                    <a:pt x="425" y="1"/>
                  </a:moveTo>
                  <a:cubicBezTo>
                    <a:pt x="186" y="1"/>
                    <a:pt x="0" y="187"/>
                    <a:pt x="0" y="399"/>
                  </a:cubicBezTo>
                  <a:cubicBezTo>
                    <a:pt x="0" y="638"/>
                    <a:pt x="186" y="823"/>
                    <a:pt x="425" y="823"/>
                  </a:cubicBezTo>
                  <a:lnTo>
                    <a:pt x="3821" y="823"/>
                  </a:lnTo>
                  <a:cubicBezTo>
                    <a:pt x="4033" y="823"/>
                    <a:pt x="4219" y="638"/>
                    <a:pt x="4219" y="399"/>
                  </a:cubicBezTo>
                  <a:cubicBezTo>
                    <a:pt x="4219" y="187"/>
                    <a:pt x="4033" y="1"/>
                    <a:pt x="3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5889797" y="3437534"/>
              <a:ext cx="184502" cy="184502"/>
            </a:xfrm>
            <a:custGeom>
              <a:rect b="b" l="l" r="r" t="t"/>
              <a:pathLst>
                <a:path extrusionOk="0" h="1911" w="1911">
                  <a:moveTo>
                    <a:pt x="955" y="1"/>
                  </a:moveTo>
                  <a:cubicBezTo>
                    <a:pt x="425" y="1"/>
                    <a:pt x="0" y="425"/>
                    <a:pt x="0" y="956"/>
                  </a:cubicBezTo>
                  <a:cubicBezTo>
                    <a:pt x="0" y="1486"/>
                    <a:pt x="425" y="1911"/>
                    <a:pt x="955" y="1911"/>
                  </a:cubicBezTo>
                  <a:cubicBezTo>
                    <a:pt x="1486" y="1911"/>
                    <a:pt x="1910" y="1486"/>
                    <a:pt x="1910" y="956"/>
                  </a:cubicBezTo>
                  <a:cubicBezTo>
                    <a:pt x="1910" y="425"/>
                    <a:pt x="1486"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6217570" y="3437534"/>
              <a:ext cx="184599" cy="184502"/>
            </a:xfrm>
            <a:custGeom>
              <a:rect b="b" l="l" r="r" t="t"/>
              <a:pathLst>
                <a:path extrusionOk="0" h="1911" w="1912">
                  <a:moveTo>
                    <a:pt x="956" y="1"/>
                  </a:moveTo>
                  <a:cubicBezTo>
                    <a:pt x="425" y="1"/>
                    <a:pt x="1" y="425"/>
                    <a:pt x="1" y="956"/>
                  </a:cubicBezTo>
                  <a:cubicBezTo>
                    <a:pt x="1" y="1486"/>
                    <a:pt x="425" y="1911"/>
                    <a:pt x="956" y="1911"/>
                  </a:cubicBezTo>
                  <a:cubicBezTo>
                    <a:pt x="1460" y="1911"/>
                    <a:pt x="1911" y="1486"/>
                    <a:pt x="1911" y="956"/>
                  </a:cubicBezTo>
                  <a:cubicBezTo>
                    <a:pt x="1911" y="425"/>
                    <a:pt x="1460" y="1"/>
                    <a:pt x="9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5" name="Google Shape;705;p28"/>
          <p:cNvPicPr preferRelativeResize="0"/>
          <p:nvPr/>
        </p:nvPicPr>
        <p:blipFill>
          <a:blip r:embed="rId3">
            <a:alphaModFix/>
          </a:blip>
          <a:stretch>
            <a:fillRect/>
          </a:stretch>
        </p:blipFill>
        <p:spPr>
          <a:xfrm>
            <a:off x="1536997" y="1114425"/>
            <a:ext cx="931450" cy="931475"/>
          </a:xfrm>
          <a:prstGeom prst="rect">
            <a:avLst/>
          </a:prstGeom>
          <a:noFill/>
          <a:ln>
            <a:noFill/>
          </a:ln>
        </p:spPr>
      </p:pic>
      <p:grpSp>
        <p:nvGrpSpPr>
          <p:cNvPr id="706" name="Google Shape;706;p28"/>
          <p:cNvGrpSpPr/>
          <p:nvPr/>
        </p:nvGrpSpPr>
        <p:grpSpPr>
          <a:xfrm>
            <a:off x="3382209" y="1114425"/>
            <a:ext cx="2517933" cy="4029103"/>
            <a:chOff x="3382209" y="1114425"/>
            <a:chExt cx="2517933" cy="4029103"/>
          </a:xfrm>
        </p:grpSpPr>
        <p:sp>
          <p:nvSpPr>
            <p:cNvPr id="707" name="Google Shape;707;p28"/>
            <p:cNvSpPr/>
            <p:nvPr/>
          </p:nvSpPr>
          <p:spPr>
            <a:xfrm>
              <a:off x="3932907" y="3483683"/>
              <a:ext cx="1250000" cy="1659845"/>
            </a:xfrm>
            <a:custGeom>
              <a:rect b="b" l="l" r="r" t="t"/>
              <a:pathLst>
                <a:path extrusionOk="0" h="17192" w="12947">
                  <a:moveTo>
                    <a:pt x="1" y="0"/>
                  </a:moveTo>
                  <a:lnTo>
                    <a:pt x="1" y="17191"/>
                  </a:lnTo>
                  <a:lnTo>
                    <a:pt x="12947" y="17191"/>
                  </a:lnTo>
                  <a:lnTo>
                    <a:pt x="12947" y="0"/>
                  </a:ln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4637306" y="3483683"/>
              <a:ext cx="545590" cy="1659845"/>
            </a:xfrm>
            <a:custGeom>
              <a:rect b="b" l="l" r="r" t="t"/>
              <a:pathLst>
                <a:path extrusionOk="0" h="17192" w="5651">
                  <a:moveTo>
                    <a:pt x="0" y="0"/>
                  </a:moveTo>
                  <a:lnTo>
                    <a:pt x="0" y="17191"/>
                  </a:lnTo>
                  <a:lnTo>
                    <a:pt x="5651" y="17191"/>
                  </a:lnTo>
                  <a:lnTo>
                    <a:pt x="5651"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3932907" y="3483683"/>
              <a:ext cx="1250000" cy="386866"/>
            </a:xfrm>
            <a:custGeom>
              <a:rect b="b" l="l" r="r" t="t"/>
              <a:pathLst>
                <a:path extrusionOk="0" h="4007" w="12947">
                  <a:moveTo>
                    <a:pt x="1" y="0"/>
                  </a:moveTo>
                  <a:lnTo>
                    <a:pt x="1" y="4006"/>
                  </a:lnTo>
                  <a:lnTo>
                    <a:pt x="12947" y="4006"/>
                  </a:lnTo>
                  <a:lnTo>
                    <a:pt x="12947"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4719274" y="1268900"/>
              <a:ext cx="1114255" cy="628041"/>
            </a:xfrm>
            <a:custGeom>
              <a:rect b="b" l="l" r="r" t="t"/>
              <a:pathLst>
                <a:path extrusionOk="0" h="6505" w="11541">
                  <a:moveTo>
                    <a:pt x="8946" y="0"/>
                  </a:moveTo>
                  <a:cubicBezTo>
                    <a:pt x="8725" y="0"/>
                    <a:pt x="8500" y="32"/>
                    <a:pt x="8277" y="98"/>
                  </a:cubicBezTo>
                  <a:lnTo>
                    <a:pt x="1963" y="1876"/>
                  </a:lnTo>
                  <a:cubicBezTo>
                    <a:pt x="716" y="2247"/>
                    <a:pt x="0" y="3547"/>
                    <a:pt x="345" y="4794"/>
                  </a:cubicBezTo>
                  <a:cubicBezTo>
                    <a:pt x="531" y="5431"/>
                    <a:pt x="929" y="5908"/>
                    <a:pt x="1459" y="6200"/>
                  </a:cubicBezTo>
                  <a:cubicBezTo>
                    <a:pt x="1810" y="6393"/>
                    <a:pt x="2207" y="6505"/>
                    <a:pt x="2620" y="6505"/>
                  </a:cubicBezTo>
                  <a:cubicBezTo>
                    <a:pt x="2831" y="6505"/>
                    <a:pt x="3047" y="6475"/>
                    <a:pt x="3263" y="6412"/>
                  </a:cubicBezTo>
                  <a:lnTo>
                    <a:pt x="9551" y="4608"/>
                  </a:lnTo>
                  <a:cubicBezTo>
                    <a:pt x="10798" y="4263"/>
                    <a:pt x="11541" y="2963"/>
                    <a:pt x="11169" y="1690"/>
                  </a:cubicBezTo>
                  <a:cubicBezTo>
                    <a:pt x="10886" y="666"/>
                    <a:pt x="9959" y="0"/>
                    <a:pt x="8946" y="0"/>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382209" y="1831575"/>
              <a:ext cx="742933" cy="1652217"/>
            </a:xfrm>
            <a:custGeom>
              <a:rect b="b" l="l" r="r" t="t"/>
              <a:pathLst>
                <a:path extrusionOk="0" h="17113" w="7695">
                  <a:moveTo>
                    <a:pt x="2123" y="1"/>
                  </a:moveTo>
                  <a:cubicBezTo>
                    <a:pt x="956" y="1"/>
                    <a:pt x="1" y="956"/>
                    <a:pt x="1" y="2123"/>
                  </a:cubicBezTo>
                  <a:lnTo>
                    <a:pt x="1" y="11753"/>
                  </a:lnTo>
                  <a:cubicBezTo>
                    <a:pt x="1" y="12310"/>
                    <a:pt x="213" y="12867"/>
                    <a:pt x="611" y="13265"/>
                  </a:cubicBezTo>
                  <a:lnTo>
                    <a:pt x="3848" y="16502"/>
                  </a:lnTo>
                  <a:cubicBezTo>
                    <a:pt x="4272" y="16900"/>
                    <a:pt x="4803" y="17112"/>
                    <a:pt x="5360" y="17112"/>
                  </a:cubicBezTo>
                  <a:cubicBezTo>
                    <a:pt x="5890" y="17112"/>
                    <a:pt x="6447" y="16900"/>
                    <a:pt x="6872" y="16502"/>
                  </a:cubicBezTo>
                  <a:cubicBezTo>
                    <a:pt x="7694" y="15679"/>
                    <a:pt x="7694" y="14326"/>
                    <a:pt x="6872" y="13504"/>
                  </a:cubicBezTo>
                  <a:lnTo>
                    <a:pt x="4245" y="10878"/>
                  </a:lnTo>
                  <a:lnTo>
                    <a:pt x="4245" y="2123"/>
                  </a:lnTo>
                  <a:cubicBezTo>
                    <a:pt x="4245" y="956"/>
                    <a:pt x="3290" y="1"/>
                    <a:pt x="2123"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646069" y="1880234"/>
              <a:ext cx="479069" cy="1603557"/>
            </a:xfrm>
            <a:custGeom>
              <a:rect b="b" l="l" r="r" t="t"/>
              <a:pathLst>
                <a:path extrusionOk="0" h="16609" w="4962">
                  <a:moveTo>
                    <a:pt x="743" y="1"/>
                  </a:moveTo>
                  <a:cubicBezTo>
                    <a:pt x="292" y="372"/>
                    <a:pt x="0" y="956"/>
                    <a:pt x="0" y="1619"/>
                  </a:cubicBezTo>
                  <a:lnTo>
                    <a:pt x="0" y="11249"/>
                  </a:lnTo>
                  <a:cubicBezTo>
                    <a:pt x="0" y="11806"/>
                    <a:pt x="213" y="12363"/>
                    <a:pt x="610" y="12761"/>
                  </a:cubicBezTo>
                  <a:lnTo>
                    <a:pt x="1008" y="13133"/>
                  </a:lnTo>
                  <a:lnTo>
                    <a:pt x="1008" y="15865"/>
                  </a:lnTo>
                  <a:lnTo>
                    <a:pt x="1115" y="15998"/>
                  </a:lnTo>
                  <a:cubicBezTo>
                    <a:pt x="1539" y="16396"/>
                    <a:pt x="2070" y="16608"/>
                    <a:pt x="2627" y="16608"/>
                  </a:cubicBezTo>
                  <a:cubicBezTo>
                    <a:pt x="3157" y="16608"/>
                    <a:pt x="3714" y="16396"/>
                    <a:pt x="4139" y="15998"/>
                  </a:cubicBezTo>
                  <a:cubicBezTo>
                    <a:pt x="4961" y="15175"/>
                    <a:pt x="4961" y="13822"/>
                    <a:pt x="4139" y="13000"/>
                  </a:cubicBezTo>
                  <a:lnTo>
                    <a:pt x="1512" y="10374"/>
                  </a:lnTo>
                  <a:lnTo>
                    <a:pt x="1512" y="1619"/>
                  </a:lnTo>
                  <a:cubicBezTo>
                    <a:pt x="1512" y="956"/>
                    <a:pt x="1221" y="372"/>
                    <a:pt x="74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3971333" y="1114425"/>
              <a:ext cx="212694" cy="43639"/>
            </a:xfrm>
            <a:custGeom>
              <a:rect b="b" l="l" r="r" t="t"/>
              <a:pathLst>
                <a:path extrusionOk="0" h="452" w="2203">
                  <a:moveTo>
                    <a:pt x="239" y="0"/>
                  </a:moveTo>
                  <a:cubicBezTo>
                    <a:pt x="107" y="0"/>
                    <a:pt x="1" y="106"/>
                    <a:pt x="1" y="239"/>
                  </a:cubicBezTo>
                  <a:cubicBezTo>
                    <a:pt x="1" y="345"/>
                    <a:pt x="107" y="451"/>
                    <a:pt x="239" y="451"/>
                  </a:cubicBezTo>
                  <a:lnTo>
                    <a:pt x="1990" y="451"/>
                  </a:lnTo>
                  <a:cubicBezTo>
                    <a:pt x="2123" y="451"/>
                    <a:pt x="2202" y="345"/>
                    <a:pt x="2202" y="239"/>
                  </a:cubicBezTo>
                  <a:cubicBezTo>
                    <a:pt x="2202" y="106"/>
                    <a:pt x="2123" y="0"/>
                    <a:pt x="199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3792047" y="1147734"/>
              <a:ext cx="1544567" cy="2599831"/>
            </a:xfrm>
            <a:custGeom>
              <a:rect b="b" l="l" r="r" t="t"/>
              <a:pathLst>
                <a:path extrusionOk="0" h="26928" w="15998">
                  <a:moveTo>
                    <a:pt x="1115" y="0"/>
                  </a:moveTo>
                  <a:cubicBezTo>
                    <a:pt x="505" y="0"/>
                    <a:pt x="0" y="504"/>
                    <a:pt x="0" y="1114"/>
                  </a:cubicBezTo>
                  <a:lnTo>
                    <a:pt x="0" y="25813"/>
                  </a:lnTo>
                  <a:cubicBezTo>
                    <a:pt x="0" y="26424"/>
                    <a:pt x="505" y="26928"/>
                    <a:pt x="1115" y="26928"/>
                  </a:cubicBezTo>
                  <a:lnTo>
                    <a:pt x="14884" y="26928"/>
                  </a:lnTo>
                  <a:cubicBezTo>
                    <a:pt x="15494" y="26928"/>
                    <a:pt x="15998" y="26424"/>
                    <a:pt x="15998" y="25813"/>
                  </a:cubicBezTo>
                  <a:lnTo>
                    <a:pt x="15998" y="1114"/>
                  </a:lnTo>
                  <a:cubicBezTo>
                    <a:pt x="15998" y="504"/>
                    <a:pt x="15494" y="0"/>
                    <a:pt x="14884" y="0"/>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781813" y="1198903"/>
              <a:ext cx="1565035" cy="2494884"/>
            </a:xfrm>
            <a:custGeom>
              <a:rect b="b" l="l" r="r" t="t"/>
              <a:pathLst>
                <a:path extrusionOk="0" h="25841" w="16210">
                  <a:moveTo>
                    <a:pt x="0" y="1"/>
                  </a:moveTo>
                  <a:lnTo>
                    <a:pt x="0" y="25840"/>
                  </a:lnTo>
                  <a:lnTo>
                    <a:pt x="16210" y="25840"/>
                  </a:lnTo>
                  <a:lnTo>
                    <a:pt x="162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4491329" y="3568162"/>
              <a:ext cx="146076" cy="146076"/>
            </a:xfrm>
            <a:custGeom>
              <a:rect b="b" l="l" r="r" t="t"/>
              <a:pathLst>
                <a:path extrusionOk="0" h="1513" w="1513">
                  <a:moveTo>
                    <a:pt x="743" y="1"/>
                  </a:moveTo>
                  <a:cubicBezTo>
                    <a:pt x="318" y="1"/>
                    <a:pt x="0" y="345"/>
                    <a:pt x="0" y="770"/>
                  </a:cubicBezTo>
                  <a:cubicBezTo>
                    <a:pt x="0" y="1168"/>
                    <a:pt x="318" y="1513"/>
                    <a:pt x="743" y="1513"/>
                  </a:cubicBezTo>
                  <a:cubicBezTo>
                    <a:pt x="1167" y="1513"/>
                    <a:pt x="1512" y="1168"/>
                    <a:pt x="1512" y="770"/>
                  </a:cubicBezTo>
                  <a:cubicBezTo>
                    <a:pt x="1512" y="345"/>
                    <a:pt x="1167" y="1"/>
                    <a:pt x="743" y="1"/>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4514307" y="3593747"/>
              <a:ext cx="97416" cy="97416"/>
            </a:xfrm>
            <a:custGeom>
              <a:rect b="b" l="l" r="r" t="t"/>
              <a:pathLst>
                <a:path extrusionOk="0" fill="none" h="1009" w="1009">
                  <a:moveTo>
                    <a:pt x="1009" y="505"/>
                  </a:moveTo>
                  <a:cubicBezTo>
                    <a:pt x="1009" y="770"/>
                    <a:pt x="797" y="1009"/>
                    <a:pt x="505" y="1009"/>
                  </a:cubicBezTo>
                  <a:cubicBezTo>
                    <a:pt x="240" y="1009"/>
                    <a:pt x="1" y="770"/>
                    <a:pt x="1" y="505"/>
                  </a:cubicBezTo>
                  <a:cubicBezTo>
                    <a:pt x="1" y="213"/>
                    <a:pt x="240" y="1"/>
                    <a:pt x="505" y="1"/>
                  </a:cubicBezTo>
                  <a:cubicBezTo>
                    <a:pt x="797" y="1"/>
                    <a:pt x="1009" y="213"/>
                    <a:pt x="1009" y="505"/>
                  </a:cubicBezTo>
                  <a:close/>
                </a:path>
              </a:pathLst>
            </a:custGeom>
            <a:noFill/>
            <a:ln cap="flat" cmpd="sng" w="2650">
              <a:solidFill>
                <a:srgbClr val="000000"/>
              </a:solidFill>
              <a:prstDash val="solid"/>
              <a:miter lim="2652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4445180" y="1183552"/>
              <a:ext cx="212694" cy="43639"/>
            </a:xfrm>
            <a:custGeom>
              <a:rect b="b" l="l" r="r" t="t"/>
              <a:pathLst>
                <a:path extrusionOk="0" h="452" w="2203">
                  <a:moveTo>
                    <a:pt x="239" y="1"/>
                  </a:moveTo>
                  <a:cubicBezTo>
                    <a:pt x="107" y="1"/>
                    <a:pt x="0" y="107"/>
                    <a:pt x="0" y="213"/>
                  </a:cubicBezTo>
                  <a:cubicBezTo>
                    <a:pt x="0" y="345"/>
                    <a:pt x="107" y="452"/>
                    <a:pt x="239" y="452"/>
                  </a:cubicBezTo>
                  <a:lnTo>
                    <a:pt x="1990" y="452"/>
                  </a:lnTo>
                  <a:cubicBezTo>
                    <a:pt x="2123" y="452"/>
                    <a:pt x="2202" y="345"/>
                    <a:pt x="2202" y="213"/>
                  </a:cubicBezTo>
                  <a:cubicBezTo>
                    <a:pt x="2202" y="107"/>
                    <a:pt x="2123" y="1"/>
                    <a:pt x="1990"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4691082" y="1183552"/>
              <a:ext cx="43639" cy="43639"/>
            </a:xfrm>
            <a:custGeom>
              <a:rect b="b" l="l" r="r" t="t"/>
              <a:pathLst>
                <a:path extrusionOk="0" h="452" w="452">
                  <a:moveTo>
                    <a:pt x="213" y="1"/>
                  </a:moveTo>
                  <a:cubicBezTo>
                    <a:pt x="80" y="1"/>
                    <a:pt x="0" y="107"/>
                    <a:pt x="0" y="213"/>
                  </a:cubicBezTo>
                  <a:cubicBezTo>
                    <a:pt x="0" y="345"/>
                    <a:pt x="80" y="452"/>
                    <a:pt x="213" y="452"/>
                  </a:cubicBezTo>
                  <a:cubicBezTo>
                    <a:pt x="345" y="452"/>
                    <a:pt x="451" y="345"/>
                    <a:pt x="451" y="213"/>
                  </a:cubicBezTo>
                  <a:cubicBezTo>
                    <a:pt x="451" y="107"/>
                    <a:pt x="345" y="1"/>
                    <a:pt x="213"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4947219" y="1309063"/>
              <a:ext cx="881189" cy="860721"/>
            </a:xfrm>
            <a:custGeom>
              <a:rect b="b" l="l" r="r" t="t"/>
              <a:pathLst>
                <a:path extrusionOk="0" h="8915" w="9127">
                  <a:moveTo>
                    <a:pt x="7906" y="1"/>
                  </a:moveTo>
                  <a:lnTo>
                    <a:pt x="7906" y="1"/>
                  </a:lnTo>
                  <a:cubicBezTo>
                    <a:pt x="8543" y="929"/>
                    <a:pt x="8463" y="2203"/>
                    <a:pt x="7641" y="3025"/>
                  </a:cubicBezTo>
                  <a:lnTo>
                    <a:pt x="2998" y="7668"/>
                  </a:lnTo>
                  <a:cubicBezTo>
                    <a:pt x="2547" y="8119"/>
                    <a:pt x="1937" y="8357"/>
                    <a:pt x="1353" y="8357"/>
                  </a:cubicBezTo>
                  <a:cubicBezTo>
                    <a:pt x="876" y="8357"/>
                    <a:pt x="398" y="8198"/>
                    <a:pt x="0" y="7906"/>
                  </a:cubicBezTo>
                  <a:lnTo>
                    <a:pt x="0" y="7906"/>
                  </a:lnTo>
                  <a:cubicBezTo>
                    <a:pt x="80" y="8039"/>
                    <a:pt x="159" y="8145"/>
                    <a:pt x="266" y="8225"/>
                  </a:cubicBezTo>
                  <a:cubicBezTo>
                    <a:pt x="717" y="8702"/>
                    <a:pt x="1327" y="8914"/>
                    <a:pt x="1910" y="8914"/>
                  </a:cubicBezTo>
                  <a:cubicBezTo>
                    <a:pt x="2521" y="8914"/>
                    <a:pt x="3131" y="8702"/>
                    <a:pt x="3582" y="8225"/>
                  </a:cubicBezTo>
                  <a:lnTo>
                    <a:pt x="8224" y="3609"/>
                  </a:lnTo>
                  <a:cubicBezTo>
                    <a:pt x="9126" y="2680"/>
                    <a:pt x="9126" y="1194"/>
                    <a:pt x="8224" y="266"/>
                  </a:cubicBezTo>
                  <a:cubicBezTo>
                    <a:pt x="8118" y="160"/>
                    <a:pt x="8012" y="80"/>
                    <a:pt x="7906"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4954846" y="1838622"/>
              <a:ext cx="945297" cy="902333"/>
            </a:xfrm>
            <a:custGeom>
              <a:rect b="b" l="l" r="r" t="t"/>
              <a:pathLst>
                <a:path extrusionOk="0" h="9346" w="9791">
                  <a:moveTo>
                    <a:pt x="7214" y="1"/>
                  </a:moveTo>
                  <a:cubicBezTo>
                    <a:pt x="6613" y="1"/>
                    <a:pt x="6010" y="233"/>
                    <a:pt x="5546" y="697"/>
                  </a:cubicBezTo>
                  <a:lnTo>
                    <a:pt x="903" y="5340"/>
                  </a:lnTo>
                  <a:cubicBezTo>
                    <a:pt x="1" y="6242"/>
                    <a:pt x="1" y="7727"/>
                    <a:pt x="903" y="8656"/>
                  </a:cubicBezTo>
                  <a:cubicBezTo>
                    <a:pt x="1380" y="9107"/>
                    <a:pt x="1964" y="9346"/>
                    <a:pt x="2574" y="9346"/>
                  </a:cubicBezTo>
                  <a:cubicBezTo>
                    <a:pt x="3184" y="9346"/>
                    <a:pt x="3768" y="9107"/>
                    <a:pt x="4246" y="8656"/>
                  </a:cubicBezTo>
                  <a:lnTo>
                    <a:pt x="8862" y="4013"/>
                  </a:lnTo>
                  <a:cubicBezTo>
                    <a:pt x="9790" y="3111"/>
                    <a:pt x="9790" y="1625"/>
                    <a:pt x="8862" y="697"/>
                  </a:cubicBezTo>
                  <a:cubicBezTo>
                    <a:pt x="8411" y="233"/>
                    <a:pt x="7814" y="1"/>
                    <a:pt x="7214"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5016346" y="1880234"/>
              <a:ext cx="883796" cy="860721"/>
            </a:xfrm>
            <a:custGeom>
              <a:rect b="b" l="l" r="r" t="t"/>
              <a:pathLst>
                <a:path extrusionOk="0" h="8915" w="9154">
                  <a:moveTo>
                    <a:pt x="7933" y="1"/>
                  </a:moveTo>
                  <a:lnTo>
                    <a:pt x="7933" y="1"/>
                  </a:lnTo>
                  <a:cubicBezTo>
                    <a:pt x="8570" y="929"/>
                    <a:pt x="8490" y="2203"/>
                    <a:pt x="7668" y="3025"/>
                  </a:cubicBezTo>
                  <a:lnTo>
                    <a:pt x="3025" y="7641"/>
                  </a:lnTo>
                  <a:cubicBezTo>
                    <a:pt x="2574" y="8119"/>
                    <a:pt x="1964" y="8331"/>
                    <a:pt x="1354" y="8331"/>
                  </a:cubicBezTo>
                  <a:cubicBezTo>
                    <a:pt x="876" y="8331"/>
                    <a:pt x="425" y="8198"/>
                    <a:pt x="1" y="7906"/>
                  </a:cubicBezTo>
                  <a:lnTo>
                    <a:pt x="1" y="7906"/>
                  </a:lnTo>
                  <a:cubicBezTo>
                    <a:pt x="80" y="8013"/>
                    <a:pt x="160" y="8119"/>
                    <a:pt x="266" y="8225"/>
                  </a:cubicBezTo>
                  <a:cubicBezTo>
                    <a:pt x="743" y="8676"/>
                    <a:pt x="1327" y="8915"/>
                    <a:pt x="1937" y="8915"/>
                  </a:cubicBezTo>
                  <a:cubicBezTo>
                    <a:pt x="2547" y="8915"/>
                    <a:pt x="3131" y="8676"/>
                    <a:pt x="3609" y="8225"/>
                  </a:cubicBezTo>
                  <a:lnTo>
                    <a:pt x="8225" y="3582"/>
                  </a:lnTo>
                  <a:cubicBezTo>
                    <a:pt x="9153" y="2680"/>
                    <a:pt x="9153" y="1194"/>
                    <a:pt x="8225" y="266"/>
                  </a:cubicBezTo>
                  <a:cubicBezTo>
                    <a:pt x="8145" y="160"/>
                    <a:pt x="8039" y="80"/>
                    <a:pt x="793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5026580" y="2496879"/>
              <a:ext cx="858211" cy="812737"/>
            </a:xfrm>
            <a:custGeom>
              <a:rect b="b" l="l" r="r" t="t"/>
              <a:pathLst>
                <a:path extrusionOk="0" h="8418" w="8889">
                  <a:moveTo>
                    <a:pt x="6292" y="1"/>
                  </a:moveTo>
                  <a:cubicBezTo>
                    <a:pt x="5691" y="1"/>
                    <a:pt x="5094" y="233"/>
                    <a:pt x="4643" y="697"/>
                  </a:cubicBezTo>
                  <a:lnTo>
                    <a:pt x="929" y="4385"/>
                  </a:lnTo>
                  <a:cubicBezTo>
                    <a:pt x="1" y="5313"/>
                    <a:pt x="1" y="6799"/>
                    <a:pt x="929" y="7727"/>
                  </a:cubicBezTo>
                  <a:cubicBezTo>
                    <a:pt x="1380" y="8178"/>
                    <a:pt x="1990" y="8417"/>
                    <a:pt x="2601" y="8417"/>
                  </a:cubicBezTo>
                  <a:cubicBezTo>
                    <a:pt x="3184" y="8417"/>
                    <a:pt x="3794" y="8178"/>
                    <a:pt x="4245" y="7727"/>
                  </a:cubicBezTo>
                  <a:lnTo>
                    <a:pt x="7960" y="4013"/>
                  </a:lnTo>
                  <a:cubicBezTo>
                    <a:pt x="8888" y="3085"/>
                    <a:pt x="8888" y="1599"/>
                    <a:pt x="7960" y="697"/>
                  </a:cubicBezTo>
                  <a:cubicBezTo>
                    <a:pt x="7495" y="233"/>
                    <a:pt x="6892" y="1"/>
                    <a:pt x="6292"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5090589" y="2538490"/>
              <a:ext cx="794200" cy="771125"/>
            </a:xfrm>
            <a:custGeom>
              <a:rect b="b" l="l" r="r" t="t"/>
              <a:pathLst>
                <a:path extrusionOk="0" h="7987" w="8226">
                  <a:moveTo>
                    <a:pt x="6978" y="1"/>
                  </a:moveTo>
                  <a:lnTo>
                    <a:pt x="6978" y="1"/>
                  </a:lnTo>
                  <a:cubicBezTo>
                    <a:pt x="7641" y="903"/>
                    <a:pt x="7535" y="2176"/>
                    <a:pt x="6713" y="2999"/>
                  </a:cubicBezTo>
                  <a:lnTo>
                    <a:pt x="3025" y="6713"/>
                  </a:lnTo>
                  <a:cubicBezTo>
                    <a:pt x="2548" y="7164"/>
                    <a:pt x="1964" y="7402"/>
                    <a:pt x="1354" y="7402"/>
                  </a:cubicBezTo>
                  <a:cubicBezTo>
                    <a:pt x="876" y="7402"/>
                    <a:pt x="399" y="7270"/>
                    <a:pt x="1" y="6978"/>
                  </a:cubicBezTo>
                  <a:lnTo>
                    <a:pt x="1" y="6978"/>
                  </a:lnTo>
                  <a:cubicBezTo>
                    <a:pt x="81" y="7084"/>
                    <a:pt x="160" y="7190"/>
                    <a:pt x="266" y="7296"/>
                  </a:cubicBezTo>
                  <a:cubicBezTo>
                    <a:pt x="717" y="7747"/>
                    <a:pt x="1327" y="7986"/>
                    <a:pt x="1938" y="7986"/>
                  </a:cubicBezTo>
                  <a:cubicBezTo>
                    <a:pt x="2521" y="7986"/>
                    <a:pt x="3131" y="7747"/>
                    <a:pt x="3582" y="7296"/>
                  </a:cubicBezTo>
                  <a:lnTo>
                    <a:pt x="7297" y="3582"/>
                  </a:lnTo>
                  <a:cubicBezTo>
                    <a:pt x="8225" y="2654"/>
                    <a:pt x="8225" y="1168"/>
                    <a:pt x="7297" y="266"/>
                  </a:cubicBezTo>
                  <a:cubicBezTo>
                    <a:pt x="7190" y="160"/>
                    <a:pt x="7084" y="80"/>
                    <a:pt x="6978"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874014" y="4003588"/>
              <a:ext cx="1380629" cy="532846"/>
            </a:xfrm>
            <a:custGeom>
              <a:rect b="b" l="l" r="r" t="t"/>
              <a:pathLst>
                <a:path extrusionOk="0" h="5519" w="14300">
                  <a:moveTo>
                    <a:pt x="0" y="1"/>
                  </a:moveTo>
                  <a:lnTo>
                    <a:pt x="0" y="5519"/>
                  </a:lnTo>
                  <a:lnTo>
                    <a:pt x="14300" y="5519"/>
                  </a:lnTo>
                  <a:lnTo>
                    <a:pt x="14300" y="1"/>
                  </a:ln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4642423" y="4003588"/>
              <a:ext cx="612208" cy="532846"/>
            </a:xfrm>
            <a:custGeom>
              <a:rect b="b" l="l" r="r" t="t"/>
              <a:pathLst>
                <a:path extrusionOk="0" h="5519" w="6341">
                  <a:moveTo>
                    <a:pt x="0" y="1"/>
                  </a:moveTo>
                  <a:lnTo>
                    <a:pt x="0" y="5519"/>
                  </a:lnTo>
                  <a:lnTo>
                    <a:pt x="6341" y="5519"/>
                  </a:lnTo>
                  <a:lnTo>
                    <a:pt x="6341" y="1"/>
                  </a:lnTo>
                  <a:close/>
                </a:path>
              </a:pathLst>
            </a:custGeom>
            <a:solidFill>
              <a:srgbClr val="B7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3874014" y="4415939"/>
              <a:ext cx="1380629" cy="120491"/>
            </a:xfrm>
            <a:custGeom>
              <a:rect b="b" l="l" r="r" t="t"/>
              <a:pathLst>
                <a:path extrusionOk="0" h="1248" w="14300">
                  <a:moveTo>
                    <a:pt x="0" y="1"/>
                  </a:moveTo>
                  <a:lnTo>
                    <a:pt x="0" y="1248"/>
                  </a:lnTo>
                  <a:lnTo>
                    <a:pt x="14300" y="1248"/>
                  </a:lnTo>
                  <a:lnTo>
                    <a:pt x="14300" y="1"/>
                  </a:ln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3802281" y="4472323"/>
              <a:ext cx="1524099" cy="671198"/>
            </a:xfrm>
            <a:custGeom>
              <a:rect b="b" l="l" r="r" t="t"/>
              <a:pathLst>
                <a:path extrusionOk="0" h="6952" w="15786">
                  <a:moveTo>
                    <a:pt x="1" y="0"/>
                  </a:moveTo>
                  <a:lnTo>
                    <a:pt x="1" y="6951"/>
                  </a:lnTo>
                  <a:lnTo>
                    <a:pt x="15786" y="6951"/>
                  </a:lnTo>
                  <a:lnTo>
                    <a:pt x="157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4657774" y="4472323"/>
              <a:ext cx="668591" cy="671198"/>
            </a:xfrm>
            <a:custGeom>
              <a:rect b="b" l="l" r="r" t="t"/>
              <a:pathLst>
                <a:path extrusionOk="0" h="6952" w="6925">
                  <a:moveTo>
                    <a:pt x="0" y="0"/>
                  </a:moveTo>
                  <a:lnTo>
                    <a:pt x="0" y="6951"/>
                  </a:lnTo>
                  <a:lnTo>
                    <a:pt x="6925" y="6951"/>
                  </a:lnTo>
                  <a:lnTo>
                    <a:pt x="6925"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4019992" y="4108631"/>
              <a:ext cx="212694" cy="215204"/>
            </a:xfrm>
            <a:custGeom>
              <a:rect b="b" l="l" r="r" t="t"/>
              <a:pathLst>
                <a:path extrusionOk="0" h="2229" w="2203">
                  <a:moveTo>
                    <a:pt x="1115" y="0"/>
                  </a:moveTo>
                  <a:cubicBezTo>
                    <a:pt x="505" y="0"/>
                    <a:pt x="1" y="504"/>
                    <a:pt x="1" y="1114"/>
                  </a:cubicBezTo>
                  <a:cubicBezTo>
                    <a:pt x="1" y="1725"/>
                    <a:pt x="505" y="2229"/>
                    <a:pt x="1115" y="2229"/>
                  </a:cubicBezTo>
                  <a:cubicBezTo>
                    <a:pt x="1725" y="2229"/>
                    <a:pt x="2203" y="1725"/>
                    <a:pt x="2203" y="1114"/>
                  </a:cubicBezTo>
                  <a:cubicBezTo>
                    <a:pt x="2203" y="504"/>
                    <a:pt x="1725" y="0"/>
                    <a:pt x="1115"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4009758" y="4103514"/>
              <a:ext cx="233162" cy="227369"/>
            </a:xfrm>
            <a:custGeom>
              <a:rect b="b" l="l" r="r" t="t"/>
              <a:pathLst>
                <a:path extrusionOk="0" h="2355" w="2415">
                  <a:moveTo>
                    <a:pt x="2110" y="0"/>
                  </a:moveTo>
                  <a:cubicBezTo>
                    <a:pt x="2037" y="0"/>
                    <a:pt x="1964" y="27"/>
                    <a:pt x="1911" y="80"/>
                  </a:cubicBezTo>
                  <a:lnTo>
                    <a:pt x="107" y="1857"/>
                  </a:lnTo>
                  <a:cubicBezTo>
                    <a:pt x="0" y="1963"/>
                    <a:pt x="0" y="2149"/>
                    <a:pt x="107" y="2255"/>
                  </a:cubicBezTo>
                  <a:cubicBezTo>
                    <a:pt x="173" y="2322"/>
                    <a:pt x="246" y="2355"/>
                    <a:pt x="319" y="2355"/>
                  </a:cubicBezTo>
                  <a:cubicBezTo>
                    <a:pt x="392" y="2355"/>
                    <a:pt x="465" y="2322"/>
                    <a:pt x="531" y="2255"/>
                  </a:cubicBezTo>
                  <a:lnTo>
                    <a:pt x="2309" y="478"/>
                  </a:lnTo>
                  <a:cubicBezTo>
                    <a:pt x="2415" y="372"/>
                    <a:pt x="2415" y="186"/>
                    <a:pt x="2309" y="80"/>
                  </a:cubicBezTo>
                  <a:cubicBezTo>
                    <a:pt x="2255" y="27"/>
                    <a:pt x="2183" y="0"/>
                    <a:pt x="211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4045576" y="4136823"/>
              <a:ext cx="161524" cy="161427"/>
            </a:xfrm>
            <a:custGeom>
              <a:rect b="b" l="l" r="r" t="t"/>
              <a:pathLst>
                <a:path extrusionOk="0" h="1672" w="1673">
                  <a:moveTo>
                    <a:pt x="850" y="0"/>
                  </a:moveTo>
                  <a:cubicBezTo>
                    <a:pt x="372" y="0"/>
                    <a:pt x="1" y="371"/>
                    <a:pt x="1" y="822"/>
                  </a:cubicBezTo>
                  <a:cubicBezTo>
                    <a:pt x="1" y="1273"/>
                    <a:pt x="372" y="1671"/>
                    <a:pt x="850" y="1671"/>
                  </a:cubicBezTo>
                  <a:cubicBezTo>
                    <a:pt x="1301" y="1671"/>
                    <a:pt x="1672" y="1273"/>
                    <a:pt x="1672" y="822"/>
                  </a:cubicBezTo>
                  <a:cubicBezTo>
                    <a:pt x="1672" y="371"/>
                    <a:pt x="1301" y="0"/>
                    <a:pt x="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4145501" y="2028820"/>
              <a:ext cx="822295" cy="540569"/>
            </a:xfrm>
            <a:custGeom>
              <a:rect b="b" l="l" r="r" t="t"/>
              <a:pathLst>
                <a:path extrusionOk="0" h="5599" w="8517">
                  <a:moveTo>
                    <a:pt x="6129" y="690"/>
                  </a:moveTo>
                  <a:lnTo>
                    <a:pt x="7774" y="2335"/>
                  </a:lnTo>
                  <a:lnTo>
                    <a:pt x="6819" y="3263"/>
                  </a:lnTo>
                  <a:lnTo>
                    <a:pt x="6076" y="2521"/>
                  </a:lnTo>
                  <a:lnTo>
                    <a:pt x="6076" y="4908"/>
                  </a:lnTo>
                  <a:lnTo>
                    <a:pt x="2441" y="4908"/>
                  </a:lnTo>
                  <a:lnTo>
                    <a:pt x="2441" y="2521"/>
                  </a:lnTo>
                  <a:lnTo>
                    <a:pt x="1672" y="3290"/>
                  </a:lnTo>
                  <a:lnTo>
                    <a:pt x="743" y="2361"/>
                  </a:lnTo>
                  <a:lnTo>
                    <a:pt x="2441" y="690"/>
                  </a:lnTo>
                  <a:close/>
                  <a:moveTo>
                    <a:pt x="2441" y="0"/>
                  </a:moveTo>
                  <a:cubicBezTo>
                    <a:pt x="2256" y="0"/>
                    <a:pt x="2070" y="80"/>
                    <a:pt x="1964" y="186"/>
                  </a:cubicBezTo>
                  <a:lnTo>
                    <a:pt x="266" y="1884"/>
                  </a:lnTo>
                  <a:cubicBezTo>
                    <a:pt x="1" y="2149"/>
                    <a:pt x="1" y="2574"/>
                    <a:pt x="266" y="2839"/>
                  </a:cubicBezTo>
                  <a:lnTo>
                    <a:pt x="1194" y="3768"/>
                  </a:lnTo>
                  <a:cubicBezTo>
                    <a:pt x="1327" y="3900"/>
                    <a:pt x="1513" y="3980"/>
                    <a:pt x="1672" y="3980"/>
                  </a:cubicBezTo>
                  <a:cubicBezTo>
                    <a:pt x="1698" y="3980"/>
                    <a:pt x="1725" y="3953"/>
                    <a:pt x="1751" y="3953"/>
                  </a:cubicBezTo>
                  <a:lnTo>
                    <a:pt x="1751" y="4908"/>
                  </a:lnTo>
                  <a:cubicBezTo>
                    <a:pt x="1751" y="5306"/>
                    <a:pt x="2070" y="5598"/>
                    <a:pt x="2441" y="5598"/>
                  </a:cubicBezTo>
                  <a:lnTo>
                    <a:pt x="6076" y="5598"/>
                  </a:lnTo>
                  <a:cubicBezTo>
                    <a:pt x="6474" y="5598"/>
                    <a:pt x="6766" y="5306"/>
                    <a:pt x="6766" y="4908"/>
                  </a:cubicBezTo>
                  <a:lnTo>
                    <a:pt x="6766" y="3953"/>
                  </a:lnTo>
                  <a:lnTo>
                    <a:pt x="6819" y="3953"/>
                  </a:lnTo>
                  <a:cubicBezTo>
                    <a:pt x="7004" y="3953"/>
                    <a:pt x="7190" y="3874"/>
                    <a:pt x="7323" y="3768"/>
                  </a:cubicBezTo>
                  <a:lnTo>
                    <a:pt x="8251" y="2812"/>
                  </a:lnTo>
                  <a:cubicBezTo>
                    <a:pt x="8517" y="2547"/>
                    <a:pt x="8517" y="2123"/>
                    <a:pt x="8251" y="1857"/>
                  </a:cubicBezTo>
                  <a:lnTo>
                    <a:pt x="6606" y="186"/>
                  </a:lnTo>
                  <a:cubicBezTo>
                    <a:pt x="6474" y="80"/>
                    <a:pt x="6315" y="0"/>
                    <a:pt x="61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4440063" y="2057011"/>
              <a:ext cx="228045" cy="140959"/>
            </a:xfrm>
            <a:custGeom>
              <a:rect b="b" l="l" r="r" t="t"/>
              <a:pathLst>
                <a:path extrusionOk="0" h="1460" w="2362">
                  <a:moveTo>
                    <a:pt x="292" y="0"/>
                  </a:moveTo>
                  <a:cubicBezTo>
                    <a:pt x="133" y="0"/>
                    <a:pt x="0" y="133"/>
                    <a:pt x="0" y="292"/>
                  </a:cubicBezTo>
                  <a:cubicBezTo>
                    <a:pt x="0" y="929"/>
                    <a:pt x="531" y="1459"/>
                    <a:pt x="1168" y="1459"/>
                  </a:cubicBezTo>
                  <a:cubicBezTo>
                    <a:pt x="1831" y="1459"/>
                    <a:pt x="2362" y="929"/>
                    <a:pt x="2362" y="292"/>
                  </a:cubicBezTo>
                  <a:cubicBezTo>
                    <a:pt x="2362" y="133"/>
                    <a:pt x="2229" y="0"/>
                    <a:pt x="2070" y="0"/>
                  </a:cubicBezTo>
                  <a:cubicBezTo>
                    <a:pt x="1911" y="0"/>
                    <a:pt x="1778" y="133"/>
                    <a:pt x="1778" y="292"/>
                  </a:cubicBezTo>
                  <a:cubicBezTo>
                    <a:pt x="1778" y="610"/>
                    <a:pt x="1513" y="876"/>
                    <a:pt x="1168" y="876"/>
                  </a:cubicBezTo>
                  <a:cubicBezTo>
                    <a:pt x="849" y="876"/>
                    <a:pt x="584" y="610"/>
                    <a:pt x="584" y="292"/>
                  </a:cubicBezTo>
                  <a:cubicBezTo>
                    <a:pt x="584" y="133"/>
                    <a:pt x="451"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3899599" y="1265521"/>
              <a:ext cx="1326852" cy="2269446"/>
            </a:xfrm>
            <a:custGeom>
              <a:rect b="b" l="l" r="r" t="t"/>
              <a:pathLst>
                <a:path extrusionOk="0" h="23506" w="13743">
                  <a:moveTo>
                    <a:pt x="1" y="1"/>
                  </a:moveTo>
                  <a:lnTo>
                    <a:pt x="1" y="23506"/>
                  </a:lnTo>
                  <a:lnTo>
                    <a:pt x="1374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8" name="Google Shape;738;p28"/>
          <p:cNvPicPr preferRelativeResize="0"/>
          <p:nvPr/>
        </p:nvPicPr>
        <p:blipFill>
          <a:blip r:embed="rId4">
            <a:alphaModFix/>
          </a:blip>
          <a:stretch>
            <a:fillRect/>
          </a:stretch>
        </p:blipFill>
        <p:spPr>
          <a:xfrm>
            <a:off x="1089575" y="2803565"/>
            <a:ext cx="1967650" cy="650825"/>
          </a:xfrm>
          <a:prstGeom prst="rect">
            <a:avLst/>
          </a:prstGeom>
          <a:noFill/>
          <a:ln>
            <a:noFill/>
          </a:ln>
        </p:spPr>
      </p:pic>
      <p:pic>
        <p:nvPicPr>
          <p:cNvPr id="739" name="Google Shape;739;p28"/>
          <p:cNvPicPr preferRelativeResize="0"/>
          <p:nvPr/>
        </p:nvPicPr>
        <p:blipFill>
          <a:blip r:embed="rId5">
            <a:alphaModFix/>
          </a:blip>
          <a:stretch>
            <a:fillRect/>
          </a:stretch>
        </p:blipFill>
        <p:spPr>
          <a:xfrm>
            <a:off x="1536993" y="3804618"/>
            <a:ext cx="931450" cy="931450"/>
          </a:xfrm>
          <a:prstGeom prst="rect">
            <a:avLst/>
          </a:prstGeom>
          <a:noFill/>
          <a:ln>
            <a:noFill/>
          </a:ln>
        </p:spPr>
      </p:pic>
      <p:pic>
        <p:nvPicPr>
          <p:cNvPr id="740" name="Google Shape;740;p28"/>
          <p:cNvPicPr preferRelativeResize="0"/>
          <p:nvPr/>
        </p:nvPicPr>
        <p:blipFill rotWithShape="1">
          <a:blip r:embed="rId6">
            <a:alphaModFix/>
          </a:blip>
          <a:srcRect b="0" l="24221" r="24375" t="0"/>
          <a:stretch/>
        </p:blipFill>
        <p:spPr>
          <a:xfrm>
            <a:off x="6225125" y="620325"/>
            <a:ext cx="1677474" cy="2447500"/>
          </a:xfrm>
          <a:prstGeom prst="rect">
            <a:avLst/>
          </a:prstGeom>
          <a:noFill/>
          <a:ln>
            <a:noFill/>
          </a:ln>
        </p:spPr>
      </p:pic>
      <p:pic>
        <p:nvPicPr>
          <p:cNvPr id="741" name="Google Shape;741;p28"/>
          <p:cNvPicPr preferRelativeResize="0"/>
          <p:nvPr/>
        </p:nvPicPr>
        <p:blipFill>
          <a:blip r:embed="rId7">
            <a:alphaModFix/>
          </a:blip>
          <a:stretch>
            <a:fillRect/>
          </a:stretch>
        </p:blipFill>
        <p:spPr>
          <a:xfrm>
            <a:off x="5900150" y="3392175"/>
            <a:ext cx="2857500" cy="1600200"/>
          </a:xfrm>
          <a:prstGeom prst="rect">
            <a:avLst/>
          </a:prstGeom>
          <a:noFill/>
          <a:ln>
            <a:noFill/>
          </a:ln>
        </p:spPr>
      </p:pic>
      <p:sp>
        <p:nvSpPr>
          <p:cNvPr id="742" name="Google Shape;742;p28"/>
          <p:cNvSpPr/>
          <p:nvPr/>
        </p:nvSpPr>
        <p:spPr>
          <a:xfrm>
            <a:off x="6001125" y="4125900"/>
            <a:ext cx="2666100" cy="22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1000"/>
                                        <p:tgtEl>
                                          <p:spTgt spid="7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29"/>
          <p:cNvPicPr preferRelativeResize="0"/>
          <p:nvPr/>
        </p:nvPicPr>
        <p:blipFill>
          <a:blip r:embed="rId3">
            <a:alphaModFix/>
          </a:blip>
          <a:stretch>
            <a:fillRect/>
          </a:stretch>
        </p:blipFill>
        <p:spPr>
          <a:xfrm>
            <a:off x="2743937" y="1378450"/>
            <a:ext cx="3160326" cy="2370249"/>
          </a:xfrm>
          <a:prstGeom prst="rect">
            <a:avLst/>
          </a:prstGeom>
          <a:noFill/>
          <a:ln>
            <a:noFill/>
          </a:ln>
        </p:spPr>
      </p:pic>
      <p:sp>
        <p:nvSpPr>
          <p:cNvPr id="748" name="Google Shape;748;p29"/>
          <p:cNvSpPr txBox="1"/>
          <p:nvPr/>
        </p:nvSpPr>
        <p:spPr>
          <a:xfrm>
            <a:off x="3073075" y="4008325"/>
            <a:ext cx="259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small but perfectly formed iPhone 4S</a:t>
            </a:r>
            <a:endParaRPr>
              <a:latin typeface="Roboto"/>
              <a:ea typeface="Roboto"/>
              <a:cs typeface="Roboto"/>
              <a:sym typeface="Roboto"/>
            </a:endParaRPr>
          </a:p>
        </p:txBody>
      </p:sp>
      <p:sp>
        <p:nvSpPr>
          <p:cNvPr id="749" name="Google Shape;749;p29"/>
          <p:cNvSpPr txBox="1"/>
          <p:nvPr/>
        </p:nvSpPr>
        <p:spPr>
          <a:xfrm>
            <a:off x="3961388" y="756850"/>
            <a:ext cx="7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2011</a:t>
            </a:r>
            <a:endParaRPr b="1">
              <a:latin typeface="Roboto"/>
              <a:ea typeface="Roboto"/>
              <a:cs typeface="Roboto"/>
              <a:sym typeface="Roboto"/>
            </a:endParaRPr>
          </a:p>
        </p:txBody>
      </p:sp>
      <p:pic>
        <p:nvPicPr>
          <p:cNvPr id="750" name="Google Shape;750;p29"/>
          <p:cNvPicPr preferRelativeResize="0"/>
          <p:nvPr/>
        </p:nvPicPr>
        <p:blipFill>
          <a:blip r:embed="rId4">
            <a:alphaModFix/>
          </a:blip>
          <a:stretch>
            <a:fillRect/>
          </a:stretch>
        </p:blipFill>
        <p:spPr>
          <a:xfrm>
            <a:off x="5956675" y="1371157"/>
            <a:ext cx="2943951" cy="2207968"/>
          </a:xfrm>
          <a:prstGeom prst="rect">
            <a:avLst/>
          </a:prstGeom>
          <a:noFill/>
          <a:ln>
            <a:noFill/>
          </a:ln>
        </p:spPr>
      </p:pic>
      <p:sp>
        <p:nvSpPr>
          <p:cNvPr id="751" name="Google Shape;751;p29"/>
          <p:cNvSpPr txBox="1"/>
          <p:nvPr/>
        </p:nvSpPr>
        <p:spPr>
          <a:xfrm>
            <a:off x="7122300" y="756850"/>
            <a:ext cx="6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2012</a:t>
            </a:r>
            <a:endParaRPr b="1">
              <a:latin typeface="Roboto"/>
              <a:ea typeface="Roboto"/>
              <a:cs typeface="Roboto"/>
              <a:sym typeface="Roboto"/>
            </a:endParaRPr>
          </a:p>
        </p:txBody>
      </p:sp>
      <p:sp>
        <p:nvSpPr>
          <p:cNvPr id="752" name="Google Shape;752;p29"/>
          <p:cNvSpPr txBox="1"/>
          <p:nvPr/>
        </p:nvSpPr>
        <p:spPr>
          <a:xfrm>
            <a:off x="5956675" y="3814850"/>
            <a:ext cx="342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Nexus 4 was a collaboration between Google and LG</a:t>
            </a:r>
            <a:endParaRPr>
              <a:latin typeface="Roboto"/>
              <a:ea typeface="Roboto"/>
              <a:cs typeface="Roboto"/>
              <a:sym typeface="Roboto"/>
            </a:endParaRPr>
          </a:p>
        </p:txBody>
      </p:sp>
      <p:pic>
        <p:nvPicPr>
          <p:cNvPr id="753" name="Google Shape;753;p29"/>
          <p:cNvPicPr preferRelativeResize="0"/>
          <p:nvPr/>
        </p:nvPicPr>
        <p:blipFill>
          <a:blip r:embed="rId5">
            <a:alphaModFix/>
          </a:blip>
          <a:stretch>
            <a:fillRect/>
          </a:stretch>
        </p:blipFill>
        <p:spPr>
          <a:xfrm>
            <a:off x="76525" y="1444600"/>
            <a:ext cx="2747301" cy="2060471"/>
          </a:xfrm>
          <a:prstGeom prst="rect">
            <a:avLst/>
          </a:prstGeom>
          <a:noFill/>
          <a:ln>
            <a:noFill/>
          </a:ln>
        </p:spPr>
      </p:pic>
      <p:sp>
        <p:nvSpPr>
          <p:cNvPr id="754" name="Google Shape;754;p29"/>
          <p:cNvSpPr txBox="1"/>
          <p:nvPr/>
        </p:nvSpPr>
        <p:spPr>
          <a:xfrm>
            <a:off x="989075" y="756850"/>
            <a:ext cx="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2010</a:t>
            </a:r>
            <a:endParaRPr b="1">
              <a:latin typeface="Roboto"/>
              <a:ea typeface="Roboto"/>
              <a:cs typeface="Roboto"/>
              <a:sym typeface="Roboto"/>
            </a:endParaRPr>
          </a:p>
        </p:txBody>
      </p:sp>
      <p:sp>
        <p:nvSpPr>
          <p:cNvPr id="755" name="Google Shape;755;p29"/>
          <p:cNvSpPr txBox="1"/>
          <p:nvPr/>
        </p:nvSpPr>
        <p:spPr>
          <a:xfrm>
            <a:off x="335500" y="3792625"/>
            <a:ext cx="179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T-Mobile G2 and a very early version of Android</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30"/>
          <p:cNvPicPr preferRelativeResize="0"/>
          <p:nvPr/>
        </p:nvPicPr>
        <p:blipFill rotWithShape="1">
          <a:blip r:embed="rId3">
            <a:alphaModFix/>
          </a:blip>
          <a:srcRect b="0" l="21949" r="15888" t="0"/>
          <a:stretch/>
        </p:blipFill>
        <p:spPr>
          <a:xfrm>
            <a:off x="279950" y="774500"/>
            <a:ext cx="2321799" cy="2801349"/>
          </a:xfrm>
          <a:prstGeom prst="rect">
            <a:avLst/>
          </a:prstGeom>
          <a:noFill/>
          <a:ln>
            <a:noFill/>
          </a:ln>
        </p:spPr>
      </p:pic>
      <p:sp>
        <p:nvSpPr>
          <p:cNvPr id="761" name="Google Shape;761;p30"/>
          <p:cNvSpPr txBox="1"/>
          <p:nvPr/>
        </p:nvSpPr>
        <p:spPr>
          <a:xfrm>
            <a:off x="1072600" y="374300"/>
            <a:ext cx="7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2013</a:t>
            </a:r>
            <a:endParaRPr b="1">
              <a:latin typeface="Roboto"/>
              <a:ea typeface="Roboto"/>
              <a:cs typeface="Roboto"/>
              <a:sym typeface="Roboto"/>
            </a:endParaRPr>
          </a:p>
        </p:txBody>
      </p:sp>
      <p:sp>
        <p:nvSpPr>
          <p:cNvPr id="762" name="Google Shape;762;p30"/>
          <p:cNvSpPr txBox="1"/>
          <p:nvPr/>
        </p:nvSpPr>
        <p:spPr>
          <a:xfrm>
            <a:off x="4515575" y="374300"/>
            <a:ext cx="6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2014</a:t>
            </a:r>
            <a:endParaRPr b="1">
              <a:latin typeface="Roboto"/>
              <a:ea typeface="Roboto"/>
              <a:cs typeface="Roboto"/>
              <a:sym typeface="Roboto"/>
            </a:endParaRPr>
          </a:p>
        </p:txBody>
      </p:sp>
      <p:sp>
        <p:nvSpPr>
          <p:cNvPr id="763" name="Google Shape;763;p30"/>
          <p:cNvSpPr txBox="1"/>
          <p:nvPr/>
        </p:nvSpPr>
        <p:spPr>
          <a:xfrm>
            <a:off x="7362575" y="374300"/>
            <a:ext cx="7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2015</a:t>
            </a:r>
            <a:endParaRPr b="1">
              <a:latin typeface="Roboto"/>
              <a:ea typeface="Roboto"/>
              <a:cs typeface="Roboto"/>
              <a:sym typeface="Roboto"/>
            </a:endParaRPr>
          </a:p>
        </p:txBody>
      </p:sp>
      <p:sp>
        <p:nvSpPr>
          <p:cNvPr id="764" name="Google Shape;764;p30"/>
          <p:cNvSpPr txBox="1"/>
          <p:nvPr/>
        </p:nvSpPr>
        <p:spPr>
          <a:xfrm>
            <a:off x="302175" y="4003700"/>
            <a:ext cx="282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With a 5.2-inch display, the LG G2 was large for its time</a:t>
            </a:r>
            <a:endParaRPr>
              <a:latin typeface="Roboto"/>
              <a:ea typeface="Roboto"/>
              <a:cs typeface="Roboto"/>
              <a:sym typeface="Roboto"/>
            </a:endParaRPr>
          </a:p>
        </p:txBody>
      </p:sp>
      <p:pic>
        <p:nvPicPr>
          <p:cNvPr id="765" name="Google Shape;765;p30"/>
          <p:cNvPicPr preferRelativeResize="0"/>
          <p:nvPr/>
        </p:nvPicPr>
        <p:blipFill>
          <a:blip r:embed="rId4">
            <a:alphaModFix/>
          </a:blip>
          <a:stretch>
            <a:fillRect/>
          </a:stretch>
        </p:blipFill>
        <p:spPr>
          <a:xfrm>
            <a:off x="3198600" y="1012525"/>
            <a:ext cx="3146901" cy="2360176"/>
          </a:xfrm>
          <a:prstGeom prst="rect">
            <a:avLst/>
          </a:prstGeom>
          <a:noFill/>
          <a:ln>
            <a:noFill/>
          </a:ln>
        </p:spPr>
      </p:pic>
      <p:sp>
        <p:nvSpPr>
          <p:cNvPr id="766" name="Google Shape;766;p30"/>
          <p:cNvSpPr txBox="1"/>
          <p:nvPr/>
        </p:nvSpPr>
        <p:spPr>
          <a:xfrm>
            <a:off x="3501575" y="3925950"/>
            <a:ext cx="224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iPhone 6 showed off another classic Apple design</a:t>
            </a:r>
            <a:endParaRPr>
              <a:latin typeface="Roboto"/>
              <a:ea typeface="Roboto"/>
              <a:cs typeface="Roboto"/>
              <a:sym typeface="Roboto"/>
            </a:endParaRPr>
          </a:p>
        </p:txBody>
      </p:sp>
      <p:pic>
        <p:nvPicPr>
          <p:cNvPr id="767" name="Google Shape;767;p30"/>
          <p:cNvPicPr preferRelativeResize="0"/>
          <p:nvPr/>
        </p:nvPicPr>
        <p:blipFill>
          <a:blip r:embed="rId5">
            <a:alphaModFix/>
          </a:blip>
          <a:stretch>
            <a:fillRect/>
          </a:stretch>
        </p:blipFill>
        <p:spPr>
          <a:xfrm>
            <a:off x="6286825" y="1174988"/>
            <a:ext cx="2713674" cy="2035251"/>
          </a:xfrm>
          <a:prstGeom prst="rect">
            <a:avLst/>
          </a:prstGeom>
          <a:noFill/>
          <a:ln>
            <a:noFill/>
          </a:ln>
        </p:spPr>
      </p:pic>
      <p:sp>
        <p:nvSpPr>
          <p:cNvPr id="768" name="Google Shape;768;p30"/>
          <p:cNvSpPr txBox="1"/>
          <p:nvPr/>
        </p:nvSpPr>
        <p:spPr>
          <a:xfrm>
            <a:off x="6378825" y="3948175"/>
            <a:ext cx="253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 2015, Google brought out both the Nexus 5X and the Nexus 6P</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31"/>
          <p:cNvPicPr preferRelativeResize="0"/>
          <p:nvPr/>
        </p:nvPicPr>
        <p:blipFill rotWithShape="1">
          <a:blip r:embed="rId3">
            <a:alphaModFix/>
          </a:blip>
          <a:srcRect b="0" l="14320" r="14505" t="0"/>
          <a:stretch/>
        </p:blipFill>
        <p:spPr>
          <a:xfrm>
            <a:off x="779850" y="1190450"/>
            <a:ext cx="2621751" cy="2762599"/>
          </a:xfrm>
          <a:prstGeom prst="rect">
            <a:avLst/>
          </a:prstGeom>
          <a:noFill/>
          <a:ln>
            <a:noFill/>
          </a:ln>
        </p:spPr>
      </p:pic>
      <p:sp>
        <p:nvSpPr>
          <p:cNvPr id="774" name="Google Shape;774;p31"/>
          <p:cNvSpPr txBox="1"/>
          <p:nvPr/>
        </p:nvSpPr>
        <p:spPr>
          <a:xfrm>
            <a:off x="457700" y="4303650"/>
            <a:ext cx="31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iPhone SE launched in 2016 but was a throwback to an earlier iPhone time</a:t>
            </a:r>
            <a:endParaRPr>
              <a:latin typeface="Roboto"/>
              <a:ea typeface="Roboto"/>
              <a:cs typeface="Roboto"/>
              <a:sym typeface="Roboto"/>
            </a:endParaRPr>
          </a:p>
        </p:txBody>
      </p:sp>
      <p:sp>
        <p:nvSpPr>
          <p:cNvPr id="775" name="Google Shape;775;p31"/>
          <p:cNvSpPr txBox="1"/>
          <p:nvPr/>
        </p:nvSpPr>
        <p:spPr>
          <a:xfrm>
            <a:off x="1389000" y="648775"/>
            <a:ext cx="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2016</a:t>
            </a:r>
            <a:endParaRPr b="1">
              <a:latin typeface="Roboto"/>
              <a:ea typeface="Roboto"/>
              <a:cs typeface="Roboto"/>
              <a:sym typeface="Roboto"/>
            </a:endParaRPr>
          </a:p>
        </p:txBody>
      </p:sp>
      <p:pic>
        <p:nvPicPr>
          <p:cNvPr id="776" name="Google Shape;776;p31"/>
          <p:cNvPicPr preferRelativeResize="0"/>
          <p:nvPr/>
        </p:nvPicPr>
        <p:blipFill rotWithShape="1">
          <a:blip r:embed="rId4">
            <a:alphaModFix/>
          </a:blip>
          <a:srcRect b="0" l="21104" r="20141" t="0"/>
          <a:stretch/>
        </p:blipFill>
        <p:spPr>
          <a:xfrm>
            <a:off x="3901675" y="1048975"/>
            <a:ext cx="2164152" cy="2762599"/>
          </a:xfrm>
          <a:prstGeom prst="rect">
            <a:avLst/>
          </a:prstGeom>
          <a:noFill/>
          <a:ln>
            <a:noFill/>
          </a:ln>
        </p:spPr>
      </p:pic>
      <p:sp>
        <p:nvSpPr>
          <p:cNvPr id="777" name="Google Shape;777;p31"/>
          <p:cNvSpPr txBox="1"/>
          <p:nvPr/>
        </p:nvSpPr>
        <p:spPr>
          <a:xfrm>
            <a:off x="4617150" y="648775"/>
            <a:ext cx="7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2017</a:t>
            </a:r>
            <a:endParaRPr b="1">
              <a:latin typeface="Roboto"/>
              <a:ea typeface="Roboto"/>
              <a:cs typeface="Roboto"/>
              <a:sym typeface="Roboto"/>
            </a:endParaRPr>
          </a:p>
        </p:txBody>
      </p:sp>
      <p:sp>
        <p:nvSpPr>
          <p:cNvPr id="778" name="Google Shape;778;p31"/>
          <p:cNvSpPr txBox="1"/>
          <p:nvPr/>
        </p:nvSpPr>
        <p:spPr>
          <a:xfrm>
            <a:off x="3968150" y="4170350"/>
            <a:ext cx="223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Galaxy style has evolved down the years, as the Galaxy S8 shows</a:t>
            </a:r>
            <a:endParaRPr>
              <a:latin typeface="Roboto"/>
              <a:ea typeface="Roboto"/>
              <a:cs typeface="Roboto"/>
              <a:sym typeface="Roboto"/>
            </a:endParaRPr>
          </a:p>
        </p:txBody>
      </p:sp>
      <p:pic>
        <p:nvPicPr>
          <p:cNvPr id="779" name="Google Shape;779;p31"/>
          <p:cNvPicPr preferRelativeResize="0"/>
          <p:nvPr/>
        </p:nvPicPr>
        <p:blipFill>
          <a:blip r:embed="rId5">
            <a:alphaModFix/>
          </a:blip>
          <a:stretch>
            <a:fillRect/>
          </a:stretch>
        </p:blipFill>
        <p:spPr>
          <a:xfrm>
            <a:off x="6201052" y="1531738"/>
            <a:ext cx="2773374" cy="2080031"/>
          </a:xfrm>
          <a:prstGeom prst="rect">
            <a:avLst/>
          </a:prstGeom>
          <a:noFill/>
          <a:ln>
            <a:noFill/>
          </a:ln>
        </p:spPr>
      </p:pic>
      <p:sp>
        <p:nvSpPr>
          <p:cNvPr id="780" name="Google Shape;780;p31"/>
          <p:cNvSpPr txBox="1"/>
          <p:nvPr/>
        </p:nvSpPr>
        <p:spPr>
          <a:xfrm>
            <a:off x="7247538" y="628525"/>
            <a:ext cx="6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2018</a:t>
            </a:r>
            <a:endParaRPr b="1">
              <a:latin typeface="Roboto"/>
              <a:ea typeface="Roboto"/>
              <a:cs typeface="Roboto"/>
              <a:sym typeface="Roboto"/>
            </a:endParaRPr>
          </a:p>
        </p:txBody>
      </p:sp>
      <p:sp>
        <p:nvSpPr>
          <p:cNvPr id="781" name="Google Shape;781;p31"/>
          <p:cNvSpPr txBox="1"/>
          <p:nvPr/>
        </p:nvSpPr>
        <p:spPr>
          <a:xfrm>
            <a:off x="6656550" y="4114800"/>
            <a:ext cx="20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Design-wise, the iPhone XS looked similar to the iPhone X</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 to Mobile Industry</a:t>
            </a:r>
            <a:endParaRPr/>
          </a:p>
        </p:txBody>
      </p:sp>
      <p:grpSp>
        <p:nvGrpSpPr>
          <p:cNvPr id="73" name="Google Shape;73;p14"/>
          <p:cNvGrpSpPr/>
          <p:nvPr/>
        </p:nvGrpSpPr>
        <p:grpSpPr>
          <a:xfrm>
            <a:off x="457899" y="1114425"/>
            <a:ext cx="8229563" cy="4029103"/>
            <a:chOff x="457899" y="1114425"/>
            <a:chExt cx="8229563" cy="4029103"/>
          </a:xfrm>
        </p:grpSpPr>
        <p:grpSp>
          <p:nvGrpSpPr>
            <p:cNvPr id="74" name="Google Shape;74;p14"/>
            <p:cNvGrpSpPr/>
            <p:nvPr/>
          </p:nvGrpSpPr>
          <p:grpSpPr>
            <a:xfrm>
              <a:off x="5736096" y="2938950"/>
              <a:ext cx="2951367" cy="1046904"/>
              <a:chOff x="5736096" y="2938950"/>
              <a:chExt cx="2951367" cy="1046904"/>
            </a:xfrm>
          </p:grpSpPr>
          <p:sp>
            <p:nvSpPr>
              <p:cNvPr id="75" name="Google Shape;75;p14"/>
              <p:cNvSpPr/>
              <p:nvPr/>
            </p:nvSpPr>
            <p:spPr>
              <a:xfrm>
                <a:off x="5736096" y="3004715"/>
                <a:ext cx="855604" cy="858114"/>
              </a:xfrm>
              <a:custGeom>
                <a:rect b="b" l="l" r="r" t="t"/>
                <a:pathLst>
                  <a:path extrusionOk="0" h="8888" w="8862">
                    <a:moveTo>
                      <a:pt x="4431" y="0"/>
                    </a:moveTo>
                    <a:cubicBezTo>
                      <a:pt x="1964" y="0"/>
                      <a:pt x="0" y="1990"/>
                      <a:pt x="0" y="4457"/>
                    </a:cubicBezTo>
                    <a:cubicBezTo>
                      <a:pt x="0" y="6898"/>
                      <a:pt x="1964" y="8887"/>
                      <a:pt x="4431" y="8887"/>
                    </a:cubicBezTo>
                    <a:cubicBezTo>
                      <a:pt x="6872" y="8887"/>
                      <a:pt x="8861" y="6898"/>
                      <a:pt x="8861" y="4457"/>
                    </a:cubicBezTo>
                    <a:cubicBezTo>
                      <a:pt x="8861" y="1990"/>
                      <a:pt x="6872" y="0"/>
                      <a:pt x="4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853882" y="3677356"/>
                <a:ext cx="253727" cy="285394"/>
              </a:xfrm>
              <a:custGeom>
                <a:rect b="b" l="l" r="r" t="t"/>
                <a:pathLst>
                  <a:path extrusionOk="0" h="2956" w="2628">
                    <a:moveTo>
                      <a:pt x="1726" y="0"/>
                    </a:moveTo>
                    <a:cubicBezTo>
                      <a:pt x="1619" y="0"/>
                      <a:pt x="1511" y="21"/>
                      <a:pt x="1407" y="63"/>
                    </a:cubicBezTo>
                    <a:cubicBezTo>
                      <a:pt x="929" y="223"/>
                      <a:pt x="691" y="753"/>
                      <a:pt x="850" y="1204"/>
                    </a:cubicBezTo>
                    <a:lnTo>
                      <a:pt x="876" y="1231"/>
                    </a:lnTo>
                    <a:cubicBezTo>
                      <a:pt x="876" y="1231"/>
                      <a:pt x="903" y="1231"/>
                      <a:pt x="903" y="1257"/>
                    </a:cubicBezTo>
                    <a:cubicBezTo>
                      <a:pt x="903" y="1284"/>
                      <a:pt x="929" y="1337"/>
                      <a:pt x="956" y="1416"/>
                    </a:cubicBezTo>
                    <a:cubicBezTo>
                      <a:pt x="982" y="1443"/>
                      <a:pt x="982" y="1496"/>
                      <a:pt x="982" y="1522"/>
                    </a:cubicBezTo>
                    <a:cubicBezTo>
                      <a:pt x="1009" y="1576"/>
                      <a:pt x="982" y="1602"/>
                      <a:pt x="1009" y="1655"/>
                    </a:cubicBezTo>
                    <a:cubicBezTo>
                      <a:pt x="1009" y="1682"/>
                      <a:pt x="1009" y="1735"/>
                      <a:pt x="1009" y="1788"/>
                    </a:cubicBezTo>
                    <a:cubicBezTo>
                      <a:pt x="982" y="1814"/>
                      <a:pt x="982" y="1841"/>
                      <a:pt x="982" y="1841"/>
                    </a:cubicBezTo>
                    <a:lnTo>
                      <a:pt x="956" y="1920"/>
                    </a:lnTo>
                    <a:cubicBezTo>
                      <a:pt x="956" y="1947"/>
                      <a:pt x="956" y="1973"/>
                      <a:pt x="929" y="1973"/>
                    </a:cubicBezTo>
                    <a:lnTo>
                      <a:pt x="903" y="2053"/>
                    </a:lnTo>
                    <a:cubicBezTo>
                      <a:pt x="876" y="2106"/>
                      <a:pt x="823" y="2133"/>
                      <a:pt x="797" y="2186"/>
                    </a:cubicBezTo>
                    <a:cubicBezTo>
                      <a:pt x="744" y="2212"/>
                      <a:pt x="691" y="2265"/>
                      <a:pt x="664" y="2292"/>
                    </a:cubicBezTo>
                    <a:cubicBezTo>
                      <a:pt x="611" y="2318"/>
                      <a:pt x="558" y="2345"/>
                      <a:pt x="505" y="2371"/>
                    </a:cubicBezTo>
                    <a:cubicBezTo>
                      <a:pt x="505" y="2371"/>
                      <a:pt x="478" y="2398"/>
                      <a:pt x="452" y="2398"/>
                    </a:cubicBezTo>
                    <a:cubicBezTo>
                      <a:pt x="425" y="2424"/>
                      <a:pt x="399" y="2424"/>
                      <a:pt x="372" y="2424"/>
                    </a:cubicBezTo>
                    <a:cubicBezTo>
                      <a:pt x="346" y="2451"/>
                      <a:pt x="293" y="2451"/>
                      <a:pt x="266" y="2478"/>
                    </a:cubicBezTo>
                    <a:cubicBezTo>
                      <a:pt x="213" y="2504"/>
                      <a:pt x="186" y="2504"/>
                      <a:pt x="186" y="2504"/>
                    </a:cubicBezTo>
                    <a:lnTo>
                      <a:pt x="160" y="2504"/>
                    </a:lnTo>
                    <a:cubicBezTo>
                      <a:pt x="80" y="2531"/>
                      <a:pt x="27" y="2584"/>
                      <a:pt x="27" y="2663"/>
                    </a:cubicBezTo>
                    <a:cubicBezTo>
                      <a:pt x="1" y="2769"/>
                      <a:pt x="80" y="2875"/>
                      <a:pt x="186" y="2875"/>
                    </a:cubicBezTo>
                    <a:cubicBezTo>
                      <a:pt x="186" y="2875"/>
                      <a:pt x="213" y="2902"/>
                      <a:pt x="293" y="2902"/>
                    </a:cubicBezTo>
                    <a:cubicBezTo>
                      <a:pt x="319" y="2902"/>
                      <a:pt x="372" y="2929"/>
                      <a:pt x="425" y="2929"/>
                    </a:cubicBezTo>
                    <a:cubicBezTo>
                      <a:pt x="452" y="2929"/>
                      <a:pt x="478" y="2955"/>
                      <a:pt x="531" y="2955"/>
                    </a:cubicBezTo>
                    <a:lnTo>
                      <a:pt x="850" y="2955"/>
                    </a:lnTo>
                    <a:cubicBezTo>
                      <a:pt x="929" y="2955"/>
                      <a:pt x="1009" y="2929"/>
                      <a:pt x="1115" y="2929"/>
                    </a:cubicBezTo>
                    <a:cubicBezTo>
                      <a:pt x="1221" y="2902"/>
                      <a:pt x="1301" y="2875"/>
                      <a:pt x="1407" y="2822"/>
                    </a:cubicBezTo>
                    <a:cubicBezTo>
                      <a:pt x="1460" y="2822"/>
                      <a:pt x="1513" y="2796"/>
                      <a:pt x="1566" y="2769"/>
                    </a:cubicBezTo>
                    <a:cubicBezTo>
                      <a:pt x="1619" y="2743"/>
                      <a:pt x="1672" y="2716"/>
                      <a:pt x="1699" y="2663"/>
                    </a:cubicBezTo>
                    <a:cubicBezTo>
                      <a:pt x="1752" y="2637"/>
                      <a:pt x="1805" y="2610"/>
                      <a:pt x="1858" y="2557"/>
                    </a:cubicBezTo>
                    <a:cubicBezTo>
                      <a:pt x="1884" y="2531"/>
                      <a:pt x="1937" y="2478"/>
                      <a:pt x="1964" y="2451"/>
                    </a:cubicBezTo>
                    <a:cubicBezTo>
                      <a:pt x="2070" y="2371"/>
                      <a:pt x="2123" y="2265"/>
                      <a:pt x="2203" y="2186"/>
                    </a:cubicBezTo>
                    <a:cubicBezTo>
                      <a:pt x="2256" y="2106"/>
                      <a:pt x="2309" y="2000"/>
                      <a:pt x="2362" y="1920"/>
                    </a:cubicBezTo>
                    <a:cubicBezTo>
                      <a:pt x="2388" y="1814"/>
                      <a:pt x="2441" y="1735"/>
                      <a:pt x="2468" y="1655"/>
                    </a:cubicBezTo>
                    <a:cubicBezTo>
                      <a:pt x="2495" y="1576"/>
                      <a:pt x="2521" y="1496"/>
                      <a:pt x="2548" y="1416"/>
                    </a:cubicBezTo>
                    <a:cubicBezTo>
                      <a:pt x="2548" y="1363"/>
                      <a:pt x="2574" y="1310"/>
                      <a:pt x="2574" y="1257"/>
                    </a:cubicBezTo>
                    <a:cubicBezTo>
                      <a:pt x="2574" y="1231"/>
                      <a:pt x="2574" y="1204"/>
                      <a:pt x="2574" y="1178"/>
                    </a:cubicBezTo>
                    <a:cubicBezTo>
                      <a:pt x="2601" y="1151"/>
                      <a:pt x="2601" y="1125"/>
                      <a:pt x="2601" y="1098"/>
                    </a:cubicBezTo>
                    <a:cubicBezTo>
                      <a:pt x="2601" y="1071"/>
                      <a:pt x="2601" y="1071"/>
                      <a:pt x="2601" y="1071"/>
                    </a:cubicBezTo>
                    <a:cubicBezTo>
                      <a:pt x="2627" y="912"/>
                      <a:pt x="2601" y="753"/>
                      <a:pt x="2548" y="594"/>
                    </a:cubicBezTo>
                    <a:cubicBezTo>
                      <a:pt x="2425" y="226"/>
                      <a:pt x="2083" y="0"/>
                      <a:pt x="17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7019463" y="3309654"/>
                <a:ext cx="1668000" cy="6762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78" name="Google Shape;78;p14"/>
              <p:cNvSpPr txBox="1"/>
              <p:nvPr/>
            </p:nvSpPr>
            <p:spPr>
              <a:xfrm>
                <a:off x="7019462" y="2938950"/>
                <a:ext cx="16680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79" name="Google Shape;79;p14"/>
            <p:cNvGrpSpPr/>
            <p:nvPr/>
          </p:nvGrpSpPr>
          <p:grpSpPr>
            <a:xfrm>
              <a:off x="5933339" y="1302200"/>
              <a:ext cx="2754124" cy="1046904"/>
              <a:chOff x="5933339" y="1302200"/>
              <a:chExt cx="2754124" cy="1046904"/>
            </a:xfrm>
          </p:grpSpPr>
          <p:sp>
            <p:nvSpPr>
              <p:cNvPr id="80" name="Google Shape;80;p14"/>
              <p:cNvSpPr/>
              <p:nvPr/>
            </p:nvSpPr>
            <p:spPr>
              <a:xfrm>
                <a:off x="5933339" y="1347489"/>
                <a:ext cx="858114" cy="858114"/>
              </a:xfrm>
              <a:custGeom>
                <a:rect b="b" l="l" r="r" t="t"/>
                <a:pathLst>
                  <a:path extrusionOk="0" h="8888" w="8888">
                    <a:moveTo>
                      <a:pt x="4431" y="1"/>
                    </a:moveTo>
                    <a:cubicBezTo>
                      <a:pt x="1990" y="1"/>
                      <a:pt x="0" y="1990"/>
                      <a:pt x="0" y="4457"/>
                    </a:cubicBezTo>
                    <a:cubicBezTo>
                      <a:pt x="0" y="6898"/>
                      <a:pt x="1990" y="8888"/>
                      <a:pt x="4431" y="8888"/>
                    </a:cubicBezTo>
                    <a:cubicBezTo>
                      <a:pt x="6898" y="8888"/>
                      <a:pt x="8888" y="6898"/>
                      <a:pt x="8888" y="4457"/>
                    </a:cubicBezTo>
                    <a:cubicBezTo>
                      <a:pt x="8888" y="1990"/>
                      <a:pt x="6898" y="1"/>
                      <a:pt x="4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6053732" y="2020420"/>
                <a:ext cx="251024" cy="285105"/>
              </a:xfrm>
              <a:custGeom>
                <a:rect b="b" l="l" r="r" t="t"/>
                <a:pathLst>
                  <a:path extrusionOk="0" h="2953" w="2600">
                    <a:moveTo>
                      <a:pt x="1698" y="1"/>
                    </a:moveTo>
                    <a:cubicBezTo>
                      <a:pt x="1592" y="1"/>
                      <a:pt x="1485" y="20"/>
                      <a:pt x="1380" y="61"/>
                    </a:cubicBezTo>
                    <a:cubicBezTo>
                      <a:pt x="929" y="220"/>
                      <a:pt x="690" y="751"/>
                      <a:pt x="849" y="1202"/>
                    </a:cubicBezTo>
                    <a:lnTo>
                      <a:pt x="849" y="1228"/>
                    </a:lnTo>
                    <a:lnTo>
                      <a:pt x="876" y="1228"/>
                    </a:lnTo>
                    <a:cubicBezTo>
                      <a:pt x="876" y="1228"/>
                      <a:pt x="876" y="1255"/>
                      <a:pt x="876" y="1255"/>
                    </a:cubicBezTo>
                    <a:cubicBezTo>
                      <a:pt x="902" y="1281"/>
                      <a:pt x="929" y="1334"/>
                      <a:pt x="955" y="1414"/>
                    </a:cubicBezTo>
                    <a:cubicBezTo>
                      <a:pt x="955" y="1440"/>
                      <a:pt x="955" y="1493"/>
                      <a:pt x="982" y="1520"/>
                    </a:cubicBezTo>
                    <a:cubicBezTo>
                      <a:pt x="982" y="1573"/>
                      <a:pt x="982" y="1600"/>
                      <a:pt x="982" y="1653"/>
                    </a:cubicBezTo>
                    <a:cubicBezTo>
                      <a:pt x="982" y="1679"/>
                      <a:pt x="982" y="1732"/>
                      <a:pt x="982" y="1785"/>
                    </a:cubicBezTo>
                    <a:cubicBezTo>
                      <a:pt x="982" y="1812"/>
                      <a:pt x="982" y="1838"/>
                      <a:pt x="982" y="1865"/>
                    </a:cubicBezTo>
                    <a:lnTo>
                      <a:pt x="955" y="1918"/>
                    </a:lnTo>
                    <a:cubicBezTo>
                      <a:pt x="955" y="1944"/>
                      <a:pt x="929" y="1971"/>
                      <a:pt x="929" y="1997"/>
                    </a:cubicBezTo>
                    <a:lnTo>
                      <a:pt x="876" y="2051"/>
                    </a:lnTo>
                    <a:cubicBezTo>
                      <a:pt x="849" y="2104"/>
                      <a:pt x="822" y="2130"/>
                      <a:pt x="796" y="2183"/>
                    </a:cubicBezTo>
                    <a:cubicBezTo>
                      <a:pt x="743" y="2210"/>
                      <a:pt x="690" y="2263"/>
                      <a:pt x="637" y="2289"/>
                    </a:cubicBezTo>
                    <a:cubicBezTo>
                      <a:pt x="610" y="2316"/>
                      <a:pt x="557" y="2342"/>
                      <a:pt x="504" y="2369"/>
                    </a:cubicBezTo>
                    <a:cubicBezTo>
                      <a:pt x="478" y="2369"/>
                      <a:pt x="451" y="2395"/>
                      <a:pt x="451" y="2395"/>
                    </a:cubicBezTo>
                    <a:cubicBezTo>
                      <a:pt x="425" y="2422"/>
                      <a:pt x="398" y="2422"/>
                      <a:pt x="371" y="2422"/>
                    </a:cubicBezTo>
                    <a:cubicBezTo>
                      <a:pt x="318" y="2448"/>
                      <a:pt x="292" y="2448"/>
                      <a:pt x="265" y="2475"/>
                    </a:cubicBezTo>
                    <a:cubicBezTo>
                      <a:pt x="212" y="2502"/>
                      <a:pt x="159" y="2502"/>
                      <a:pt x="159" y="2502"/>
                    </a:cubicBezTo>
                    <a:lnTo>
                      <a:pt x="133" y="2528"/>
                    </a:lnTo>
                    <a:cubicBezTo>
                      <a:pt x="80" y="2528"/>
                      <a:pt x="27" y="2581"/>
                      <a:pt x="0" y="2661"/>
                    </a:cubicBezTo>
                    <a:cubicBezTo>
                      <a:pt x="0" y="2767"/>
                      <a:pt x="53" y="2873"/>
                      <a:pt x="159" y="2873"/>
                    </a:cubicBezTo>
                    <a:cubicBezTo>
                      <a:pt x="159" y="2873"/>
                      <a:pt x="212" y="2899"/>
                      <a:pt x="292" y="2899"/>
                    </a:cubicBezTo>
                    <a:cubicBezTo>
                      <a:pt x="318" y="2926"/>
                      <a:pt x="371" y="2926"/>
                      <a:pt x="425" y="2926"/>
                    </a:cubicBezTo>
                    <a:cubicBezTo>
                      <a:pt x="451" y="2926"/>
                      <a:pt x="478" y="2953"/>
                      <a:pt x="504" y="2953"/>
                    </a:cubicBezTo>
                    <a:lnTo>
                      <a:pt x="822" y="2953"/>
                    </a:lnTo>
                    <a:cubicBezTo>
                      <a:pt x="929" y="2953"/>
                      <a:pt x="1008" y="2926"/>
                      <a:pt x="1114" y="2926"/>
                    </a:cubicBezTo>
                    <a:cubicBezTo>
                      <a:pt x="1194" y="2899"/>
                      <a:pt x="1300" y="2873"/>
                      <a:pt x="1406" y="2846"/>
                    </a:cubicBezTo>
                    <a:cubicBezTo>
                      <a:pt x="1459" y="2820"/>
                      <a:pt x="1486" y="2793"/>
                      <a:pt x="1539" y="2767"/>
                    </a:cubicBezTo>
                    <a:cubicBezTo>
                      <a:pt x="1592" y="2740"/>
                      <a:pt x="1645" y="2714"/>
                      <a:pt x="1698" y="2661"/>
                    </a:cubicBezTo>
                    <a:cubicBezTo>
                      <a:pt x="1751" y="2634"/>
                      <a:pt x="1778" y="2608"/>
                      <a:pt x="1831" y="2581"/>
                    </a:cubicBezTo>
                    <a:cubicBezTo>
                      <a:pt x="1884" y="2528"/>
                      <a:pt x="1910" y="2502"/>
                      <a:pt x="1963" y="2448"/>
                    </a:cubicBezTo>
                    <a:cubicBezTo>
                      <a:pt x="2043" y="2369"/>
                      <a:pt x="2122" y="2263"/>
                      <a:pt x="2175" y="2183"/>
                    </a:cubicBezTo>
                    <a:cubicBezTo>
                      <a:pt x="2229" y="2104"/>
                      <a:pt x="2308" y="1997"/>
                      <a:pt x="2335" y="1918"/>
                    </a:cubicBezTo>
                    <a:cubicBezTo>
                      <a:pt x="2388" y="1812"/>
                      <a:pt x="2414" y="1732"/>
                      <a:pt x="2441" y="1653"/>
                    </a:cubicBezTo>
                    <a:cubicBezTo>
                      <a:pt x="2494" y="1573"/>
                      <a:pt x="2494" y="1493"/>
                      <a:pt x="2520" y="1440"/>
                    </a:cubicBezTo>
                    <a:cubicBezTo>
                      <a:pt x="2547" y="1361"/>
                      <a:pt x="2547" y="1308"/>
                      <a:pt x="2573" y="1255"/>
                    </a:cubicBezTo>
                    <a:cubicBezTo>
                      <a:pt x="2573" y="1228"/>
                      <a:pt x="2573" y="1202"/>
                      <a:pt x="2573" y="1175"/>
                    </a:cubicBezTo>
                    <a:cubicBezTo>
                      <a:pt x="2573" y="1149"/>
                      <a:pt x="2573" y="1122"/>
                      <a:pt x="2573" y="1095"/>
                    </a:cubicBezTo>
                    <a:cubicBezTo>
                      <a:pt x="2573" y="1069"/>
                      <a:pt x="2573" y="1069"/>
                      <a:pt x="2573" y="1069"/>
                    </a:cubicBezTo>
                    <a:cubicBezTo>
                      <a:pt x="2600" y="910"/>
                      <a:pt x="2600" y="751"/>
                      <a:pt x="2547" y="591"/>
                    </a:cubicBezTo>
                    <a:cubicBezTo>
                      <a:pt x="2423" y="240"/>
                      <a:pt x="2073" y="1"/>
                      <a:pt x="16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7019463" y="1672904"/>
                <a:ext cx="1668000" cy="6762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83" name="Google Shape;83;p14"/>
              <p:cNvSpPr txBox="1"/>
              <p:nvPr/>
            </p:nvSpPr>
            <p:spPr>
              <a:xfrm>
                <a:off x="7019462" y="1302200"/>
                <a:ext cx="16680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84" name="Google Shape;84;p14"/>
            <p:cNvGrpSpPr/>
            <p:nvPr/>
          </p:nvGrpSpPr>
          <p:grpSpPr>
            <a:xfrm>
              <a:off x="457899" y="2938950"/>
              <a:ext cx="2862921" cy="1046904"/>
              <a:chOff x="457899" y="2938950"/>
              <a:chExt cx="2862921" cy="1046904"/>
            </a:xfrm>
          </p:grpSpPr>
          <p:sp>
            <p:nvSpPr>
              <p:cNvPr id="85" name="Google Shape;85;p14"/>
              <p:cNvSpPr/>
              <p:nvPr/>
            </p:nvSpPr>
            <p:spPr>
              <a:xfrm>
                <a:off x="2462706" y="3004715"/>
                <a:ext cx="858114" cy="858114"/>
              </a:xfrm>
              <a:custGeom>
                <a:rect b="b" l="l" r="r" t="t"/>
                <a:pathLst>
                  <a:path extrusionOk="0" h="8888" w="8888">
                    <a:moveTo>
                      <a:pt x="4431" y="0"/>
                    </a:moveTo>
                    <a:cubicBezTo>
                      <a:pt x="1990" y="0"/>
                      <a:pt x="1" y="1990"/>
                      <a:pt x="1" y="4457"/>
                    </a:cubicBezTo>
                    <a:cubicBezTo>
                      <a:pt x="1" y="6898"/>
                      <a:pt x="1990" y="8887"/>
                      <a:pt x="4431" y="8887"/>
                    </a:cubicBezTo>
                    <a:cubicBezTo>
                      <a:pt x="6898" y="8887"/>
                      <a:pt x="8888" y="6898"/>
                      <a:pt x="8888" y="4457"/>
                    </a:cubicBezTo>
                    <a:cubicBezTo>
                      <a:pt x="8888" y="1990"/>
                      <a:pt x="6898" y="0"/>
                      <a:pt x="4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946787" y="3677356"/>
                <a:ext cx="253727" cy="285394"/>
              </a:xfrm>
              <a:custGeom>
                <a:rect b="b" l="l" r="r" t="t"/>
                <a:pathLst>
                  <a:path extrusionOk="0" h="2956" w="2628">
                    <a:moveTo>
                      <a:pt x="902" y="0"/>
                    </a:moveTo>
                    <a:cubicBezTo>
                      <a:pt x="545" y="0"/>
                      <a:pt x="203" y="226"/>
                      <a:pt x="80" y="594"/>
                    </a:cubicBezTo>
                    <a:cubicBezTo>
                      <a:pt x="27" y="753"/>
                      <a:pt x="1" y="912"/>
                      <a:pt x="27" y="1071"/>
                    </a:cubicBezTo>
                    <a:cubicBezTo>
                      <a:pt x="27" y="1071"/>
                      <a:pt x="27" y="1071"/>
                      <a:pt x="54" y="1098"/>
                    </a:cubicBezTo>
                    <a:cubicBezTo>
                      <a:pt x="54" y="1125"/>
                      <a:pt x="54" y="1151"/>
                      <a:pt x="54" y="1178"/>
                    </a:cubicBezTo>
                    <a:cubicBezTo>
                      <a:pt x="54" y="1204"/>
                      <a:pt x="54" y="1231"/>
                      <a:pt x="54" y="1257"/>
                    </a:cubicBezTo>
                    <a:cubicBezTo>
                      <a:pt x="54" y="1310"/>
                      <a:pt x="80" y="1363"/>
                      <a:pt x="107" y="1416"/>
                    </a:cubicBezTo>
                    <a:cubicBezTo>
                      <a:pt x="107" y="1496"/>
                      <a:pt x="133" y="1576"/>
                      <a:pt x="160" y="1655"/>
                    </a:cubicBezTo>
                    <a:cubicBezTo>
                      <a:pt x="186" y="1735"/>
                      <a:pt x="239" y="1814"/>
                      <a:pt x="266" y="1920"/>
                    </a:cubicBezTo>
                    <a:cubicBezTo>
                      <a:pt x="319" y="2000"/>
                      <a:pt x="372" y="2106"/>
                      <a:pt x="425" y="2186"/>
                    </a:cubicBezTo>
                    <a:cubicBezTo>
                      <a:pt x="505" y="2265"/>
                      <a:pt x="558" y="2371"/>
                      <a:pt x="664" y="2451"/>
                    </a:cubicBezTo>
                    <a:cubicBezTo>
                      <a:pt x="690" y="2478"/>
                      <a:pt x="744" y="2531"/>
                      <a:pt x="770" y="2557"/>
                    </a:cubicBezTo>
                    <a:cubicBezTo>
                      <a:pt x="823" y="2610"/>
                      <a:pt x="876" y="2637"/>
                      <a:pt x="929" y="2663"/>
                    </a:cubicBezTo>
                    <a:cubicBezTo>
                      <a:pt x="982" y="2716"/>
                      <a:pt x="1009" y="2743"/>
                      <a:pt x="1062" y="2769"/>
                    </a:cubicBezTo>
                    <a:cubicBezTo>
                      <a:pt x="1115" y="2796"/>
                      <a:pt x="1168" y="2822"/>
                      <a:pt x="1221" y="2822"/>
                    </a:cubicBezTo>
                    <a:cubicBezTo>
                      <a:pt x="1327" y="2875"/>
                      <a:pt x="1433" y="2902"/>
                      <a:pt x="1513" y="2929"/>
                    </a:cubicBezTo>
                    <a:cubicBezTo>
                      <a:pt x="1619" y="2929"/>
                      <a:pt x="1699" y="2955"/>
                      <a:pt x="1778" y="2955"/>
                    </a:cubicBezTo>
                    <a:lnTo>
                      <a:pt x="2123" y="2955"/>
                    </a:lnTo>
                    <a:cubicBezTo>
                      <a:pt x="2150" y="2955"/>
                      <a:pt x="2176" y="2929"/>
                      <a:pt x="2203" y="2929"/>
                    </a:cubicBezTo>
                    <a:cubicBezTo>
                      <a:pt x="2256" y="2929"/>
                      <a:pt x="2309" y="2902"/>
                      <a:pt x="2335" y="2902"/>
                    </a:cubicBezTo>
                    <a:cubicBezTo>
                      <a:pt x="2415" y="2902"/>
                      <a:pt x="2468" y="2875"/>
                      <a:pt x="2468" y="2875"/>
                    </a:cubicBezTo>
                    <a:cubicBezTo>
                      <a:pt x="2574" y="2875"/>
                      <a:pt x="2627" y="2769"/>
                      <a:pt x="2601" y="2663"/>
                    </a:cubicBezTo>
                    <a:cubicBezTo>
                      <a:pt x="2601" y="2584"/>
                      <a:pt x="2548" y="2531"/>
                      <a:pt x="2494" y="2504"/>
                    </a:cubicBezTo>
                    <a:lnTo>
                      <a:pt x="2468" y="2504"/>
                    </a:lnTo>
                    <a:cubicBezTo>
                      <a:pt x="2468" y="2504"/>
                      <a:pt x="2415" y="2504"/>
                      <a:pt x="2362" y="2478"/>
                    </a:cubicBezTo>
                    <a:cubicBezTo>
                      <a:pt x="2335" y="2451"/>
                      <a:pt x="2282" y="2451"/>
                      <a:pt x="2256" y="2424"/>
                    </a:cubicBezTo>
                    <a:cubicBezTo>
                      <a:pt x="2229" y="2424"/>
                      <a:pt x="2203" y="2424"/>
                      <a:pt x="2176" y="2398"/>
                    </a:cubicBezTo>
                    <a:cubicBezTo>
                      <a:pt x="2150" y="2398"/>
                      <a:pt x="2150" y="2371"/>
                      <a:pt x="2123" y="2371"/>
                    </a:cubicBezTo>
                    <a:cubicBezTo>
                      <a:pt x="2070" y="2345"/>
                      <a:pt x="2017" y="2318"/>
                      <a:pt x="1964" y="2292"/>
                    </a:cubicBezTo>
                    <a:cubicBezTo>
                      <a:pt x="1937" y="2265"/>
                      <a:pt x="1884" y="2212"/>
                      <a:pt x="1831" y="2186"/>
                    </a:cubicBezTo>
                    <a:cubicBezTo>
                      <a:pt x="1805" y="2133"/>
                      <a:pt x="1752" y="2106"/>
                      <a:pt x="1725" y="2053"/>
                    </a:cubicBezTo>
                    <a:lnTo>
                      <a:pt x="1699" y="1973"/>
                    </a:lnTo>
                    <a:cubicBezTo>
                      <a:pt x="1672" y="1973"/>
                      <a:pt x="1672" y="1947"/>
                      <a:pt x="1672" y="1920"/>
                    </a:cubicBezTo>
                    <a:lnTo>
                      <a:pt x="1646" y="1841"/>
                    </a:lnTo>
                    <a:cubicBezTo>
                      <a:pt x="1646" y="1841"/>
                      <a:pt x="1646" y="1814"/>
                      <a:pt x="1646" y="1788"/>
                    </a:cubicBezTo>
                    <a:cubicBezTo>
                      <a:pt x="1619" y="1735"/>
                      <a:pt x="1646" y="1682"/>
                      <a:pt x="1619" y="1655"/>
                    </a:cubicBezTo>
                    <a:cubicBezTo>
                      <a:pt x="1646" y="1602"/>
                      <a:pt x="1646" y="1576"/>
                      <a:pt x="1646" y="1522"/>
                    </a:cubicBezTo>
                    <a:cubicBezTo>
                      <a:pt x="1646" y="1496"/>
                      <a:pt x="1672" y="1443"/>
                      <a:pt x="1672" y="1416"/>
                    </a:cubicBezTo>
                    <a:cubicBezTo>
                      <a:pt x="1699" y="1337"/>
                      <a:pt x="1725" y="1284"/>
                      <a:pt x="1725" y="1257"/>
                    </a:cubicBezTo>
                    <a:cubicBezTo>
                      <a:pt x="1752" y="1231"/>
                      <a:pt x="1752" y="1231"/>
                      <a:pt x="1752" y="1231"/>
                    </a:cubicBezTo>
                    <a:lnTo>
                      <a:pt x="1778" y="1231"/>
                    </a:lnTo>
                    <a:lnTo>
                      <a:pt x="1778" y="1204"/>
                    </a:lnTo>
                    <a:cubicBezTo>
                      <a:pt x="1937" y="753"/>
                      <a:pt x="1699" y="223"/>
                      <a:pt x="1221" y="63"/>
                    </a:cubicBezTo>
                    <a:cubicBezTo>
                      <a:pt x="1117" y="21"/>
                      <a:pt x="1009" y="0"/>
                      <a:pt x="9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nvSpPr>
            <p:spPr>
              <a:xfrm>
                <a:off x="457900" y="3309654"/>
                <a:ext cx="1668000" cy="676200"/>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88" name="Google Shape;88;p14"/>
              <p:cNvSpPr txBox="1"/>
              <p:nvPr/>
            </p:nvSpPr>
            <p:spPr>
              <a:xfrm>
                <a:off x="457899" y="2938950"/>
                <a:ext cx="1668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89" name="Google Shape;89;p14"/>
            <p:cNvGrpSpPr/>
            <p:nvPr/>
          </p:nvGrpSpPr>
          <p:grpSpPr>
            <a:xfrm>
              <a:off x="457899" y="1302200"/>
              <a:ext cx="2752858" cy="1046904"/>
              <a:chOff x="457899" y="1302200"/>
              <a:chExt cx="2752858" cy="1046904"/>
            </a:xfrm>
          </p:grpSpPr>
          <p:sp>
            <p:nvSpPr>
              <p:cNvPr id="90" name="Google Shape;90;p14"/>
              <p:cNvSpPr/>
              <p:nvPr/>
            </p:nvSpPr>
            <p:spPr>
              <a:xfrm>
                <a:off x="2352547" y="1360330"/>
                <a:ext cx="858211" cy="858114"/>
              </a:xfrm>
              <a:custGeom>
                <a:rect b="b" l="l" r="r" t="t"/>
                <a:pathLst>
                  <a:path extrusionOk="0" h="8888" w="8889">
                    <a:moveTo>
                      <a:pt x="4431" y="0"/>
                    </a:moveTo>
                    <a:cubicBezTo>
                      <a:pt x="1991" y="0"/>
                      <a:pt x="1" y="1990"/>
                      <a:pt x="1" y="4431"/>
                    </a:cubicBezTo>
                    <a:cubicBezTo>
                      <a:pt x="1" y="6898"/>
                      <a:pt x="1991" y="8888"/>
                      <a:pt x="4431" y="8888"/>
                    </a:cubicBezTo>
                    <a:cubicBezTo>
                      <a:pt x="6899" y="8888"/>
                      <a:pt x="8888" y="6898"/>
                      <a:pt x="8888" y="4431"/>
                    </a:cubicBezTo>
                    <a:cubicBezTo>
                      <a:pt x="8888" y="1990"/>
                      <a:pt x="6899" y="0"/>
                      <a:pt x="4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2836628" y="2031716"/>
                <a:ext cx="253727" cy="286650"/>
              </a:xfrm>
              <a:custGeom>
                <a:rect b="b" l="l" r="r" t="t"/>
                <a:pathLst>
                  <a:path extrusionOk="0" h="2969" w="2628">
                    <a:moveTo>
                      <a:pt x="933" y="1"/>
                    </a:moveTo>
                    <a:cubicBezTo>
                      <a:pt x="565" y="1"/>
                      <a:pt x="206" y="229"/>
                      <a:pt x="81" y="607"/>
                    </a:cubicBezTo>
                    <a:cubicBezTo>
                      <a:pt x="27" y="766"/>
                      <a:pt x="1" y="925"/>
                      <a:pt x="27" y="1058"/>
                    </a:cubicBezTo>
                    <a:cubicBezTo>
                      <a:pt x="27" y="1058"/>
                      <a:pt x="27" y="1058"/>
                      <a:pt x="27" y="1085"/>
                    </a:cubicBezTo>
                    <a:cubicBezTo>
                      <a:pt x="27" y="1085"/>
                      <a:pt x="27" y="1085"/>
                      <a:pt x="27" y="1111"/>
                    </a:cubicBezTo>
                    <a:cubicBezTo>
                      <a:pt x="27" y="1138"/>
                      <a:pt x="54" y="1138"/>
                      <a:pt x="54" y="1191"/>
                    </a:cubicBezTo>
                    <a:cubicBezTo>
                      <a:pt x="54" y="1191"/>
                      <a:pt x="54" y="1217"/>
                      <a:pt x="54" y="1244"/>
                    </a:cubicBezTo>
                    <a:cubicBezTo>
                      <a:pt x="54" y="1297"/>
                      <a:pt x="81" y="1376"/>
                      <a:pt x="107" y="1429"/>
                    </a:cubicBezTo>
                    <a:cubicBezTo>
                      <a:pt x="107" y="1509"/>
                      <a:pt x="134" y="1589"/>
                      <a:pt x="160" y="1668"/>
                    </a:cubicBezTo>
                    <a:cubicBezTo>
                      <a:pt x="187" y="1748"/>
                      <a:pt x="240" y="1827"/>
                      <a:pt x="266" y="1907"/>
                    </a:cubicBezTo>
                    <a:cubicBezTo>
                      <a:pt x="319" y="2013"/>
                      <a:pt x="372" y="2093"/>
                      <a:pt x="425" y="2199"/>
                    </a:cubicBezTo>
                    <a:cubicBezTo>
                      <a:pt x="505" y="2278"/>
                      <a:pt x="558" y="2385"/>
                      <a:pt x="664" y="2464"/>
                    </a:cubicBezTo>
                    <a:cubicBezTo>
                      <a:pt x="691" y="2491"/>
                      <a:pt x="744" y="2544"/>
                      <a:pt x="770" y="2570"/>
                    </a:cubicBezTo>
                    <a:cubicBezTo>
                      <a:pt x="823" y="2597"/>
                      <a:pt x="876" y="2650"/>
                      <a:pt x="929" y="2676"/>
                    </a:cubicBezTo>
                    <a:cubicBezTo>
                      <a:pt x="956" y="2703"/>
                      <a:pt x="1009" y="2729"/>
                      <a:pt x="1062" y="2756"/>
                    </a:cubicBezTo>
                    <a:cubicBezTo>
                      <a:pt x="1115" y="2782"/>
                      <a:pt x="1168" y="2809"/>
                      <a:pt x="1221" y="2836"/>
                    </a:cubicBezTo>
                    <a:cubicBezTo>
                      <a:pt x="1327" y="2889"/>
                      <a:pt x="1407" y="2915"/>
                      <a:pt x="1513" y="2942"/>
                    </a:cubicBezTo>
                    <a:cubicBezTo>
                      <a:pt x="1619" y="2942"/>
                      <a:pt x="1699" y="2942"/>
                      <a:pt x="1778" y="2968"/>
                    </a:cubicBezTo>
                    <a:lnTo>
                      <a:pt x="2017" y="2968"/>
                    </a:lnTo>
                    <a:cubicBezTo>
                      <a:pt x="2044" y="2968"/>
                      <a:pt x="2070" y="2942"/>
                      <a:pt x="2123" y="2942"/>
                    </a:cubicBezTo>
                    <a:lnTo>
                      <a:pt x="2203" y="2942"/>
                    </a:lnTo>
                    <a:cubicBezTo>
                      <a:pt x="2256" y="2915"/>
                      <a:pt x="2309" y="2915"/>
                      <a:pt x="2336" y="2915"/>
                    </a:cubicBezTo>
                    <a:cubicBezTo>
                      <a:pt x="2415" y="2889"/>
                      <a:pt x="2442" y="2889"/>
                      <a:pt x="2442" y="2889"/>
                    </a:cubicBezTo>
                    <a:cubicBezTo>
                      <a:pt x="2548" y="2862"/>
                      <a:pt x="2627" y="2756"/>
                      <a:pt x="2601" y="2676"/>
                    </a:cubicBezTo>
                    <a:cubicBezTo>
                      <a:pt x="2601" y="2597"/>
                      <a:pt x="2548" y="2544"/>
                      <a:pt x="2495" y="2517"/>
                    </a:cubicBezTo>
                    <a:lnTo>
                      <a:pt x="2442" y="2517"/>
                    </a:lnTo>
                    <a:cubicBezTo>
                      <a:pt x="2442" y="2517"/>
                      <a:pt x="2415" y="2491"/>
                      <a:pt x="2362" y="2464"/>
                    </a:cubicBezTo>
                    <a:cubicBezTo>
                      <a:pt x="2336" y="2464"/>
                      <a:pt x="2282" y="2438"/>
                      <a:pt x="2256" y="2438"/>
                    </a:cubicBezTo>
                    <a:cubicBezTo>
                      <a:pt x="2229" y="2438"/>
                      <a:pt x="2203" y="2411"/>
                      <a:pt x="2176" y="2411"/>
                    </a:cubicBezTo>
                    <a:cubicBezTo>
                      <a:pt x="2150" y="2411"/>
                      <a:pt x="2123" y="2385"/>
                      <a:pt x="2123" y="2385"/>
                    </a:cubicBezTo>
                    <a:cubicBezTo>
                      <a:pt x="2070" y="2358"/>
                      <a:pt x="2017" y="2331"/>
                      <a:pt x="1964" y="2305"/>
                    </a:cubicBezTo>
                    <a:cubicBezTo>
                      <a:pt x="1938" y="2252"/>
                      <a:pt x="1885" y="2225"/>
                      <a:pt x="1831" y="2199"/>
                    </a:cubicBezTo>
                    <a:cubicBezTo>
                      <a:pt x="1805" y="2146"/>
                      <a:pt x="1752" y="2093"/>
                      <a:pt x="1725" y="2066"/>
                    </a:cubicBezTo>
                    <a:lnTo>
                      <a:pt x="1699" y="1987"/>
                    </a:lnTo>
                    <a:cubicBezTo>
                      <a:pt x="1672" y="1960"/>
                      <a:pt x="1672" y="1960"/>
                      <a:pt x="1672" y="1934"/>
                    </a:cubicBezTo>
                    <a:lnTo>
                      <a:pt x="1646" y="1854"/>
                    </a:lnTo>
                    <a:cubicBezTo>
                      <a:pt x="1646" y="1827"/>
                      <a:pt x="1646" y="1801"/>
                      <a:pt x="1646" y="1801"/>
                    </a:cubicBezTo>
                    <a:cubicBezTo>
                      <a:pt x="1619" y="1748"/>
                      <a:pt x="1619" y="1695"/>
                      <a:pt x="1619" y="1668"/>
                    </a:cubicBezTo>
                    <a:cubicBezTo>
                      <a:pt x="1646" y="1615"/>
                      <a:pt x="1646" y="1562"/>
                      <a:pt x="1646" y="1536"/>
                    </a:cubicBezTo>
                    <a:cubicBezTo>
                      <a:pt x="1646" y="1483"/>
                      <a:pt x="1672" y="1456"/>
                      <a:pt x="1672" y="1403"/>
                    </a:cubicBezTo>
                    <a:cubicBezTo>
                      <a:pt x="1699" y="1350"/>
                      <a:pt x="1725" y="1297"/>
                      <a:pt x="1725" y="1244"/>
                    </a:cubicBezTo>
                    <a:lnTo>
                      <a:pt x="1752" y="1244"/>
                    </a:lnTo>
                    <a:cubicBezTo>
                      <a:pt x="1752" y="1244"/>
                      <a:pt x="1752" y="1244"/>
                      <a:pt x="1752" y="1217"/>
                    </a:cubicBezTo>
                    <a:lnTo>
                      <a:pt x="1778" y="1217"/>
                    </a:lnTo>
                    <a:cubicBezTo>
                      <a:pt x="1938" y="740"/>
                      <a:pt x="1699" y="236"/>
                      <a:pt x="1221" y="50"/>
                    </a:cubicBezTo>
                    <a:cubicBezTo>
                      <a:pt x="1127" y="17"/>
                      <a:pt x="1030" y="1"/>
                      <a:pt x="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nvSpPr>
            <p:spPr>
              <a:xfrm>
                <a:off x="457900" y="1672904"/>
                <a:ext cx="1668000" cy="6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93" name="Google Shape;93;p14"/>
              <p:cNvSpPr txBox="1"/>
              <p:nvPr/>
            </p:nvSpPr>
            <p:spPr>
              <a:xfrm>
                <a:off x="457899" y="1302200"/>
                <a:ext cx="1668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94" name="Google Shape;94;p14"/>
            <p:cNvGrpSpPr/>
            <p:nvPr/>
          </p:nvGrpSpPr>
          <p:grpSpPr>
            <a:xfrm>
              <a:off x="3382209" y="1114425"/>
              <a:ext cx="2517933" cy="4029103"/>
              <a:chOff x="3382209" y="1114425"/>
              <a:chExt cx="2517933" cy="4029103"/>
            </a:xfrm>
          </p:grpSpPr>
          <p:sp>
            <p:nvSpPr>
              <p:cNvPr id="95" name="Google Shape;95;p14"/>
              <p:cNvSpPr/>
              <p:nvPr/>
            </p:nvSpPr>
            <p:spPr>
              <a:xfrm>
                <a:off x="3932907" y="3483683"/>
                <a:ext cx="1250000" cy="1659845"/>
              </a:xfrm>
              <a:custGeom>
                <a:rect b="b" l="l" r="r" t="t"/>
                <a:pathLst>
                  <a:path extrusionOk="0" h="17192" w="12947">
                    <a:moveTo>
                      <a:pt x="1" y="0"/>
                    </a:moveTo>
                    <a:lnTo>
                      <a:pt x="1" y="17191"/>
                    </a:lnTo>
                    <a:lnTo>
                      <a:pt x="12947" y="17191"/>
                    </a:lnTo>
                    <a:lnTo>
                      <a:pt x="12947" y="0"/>
                    </a:ln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637306" y="3483683"/>
                <a:ext cx="545590" cy="1659845"/>
              </a:xfrm>
              <a:custGeom>
                <a:rect b="b" l="l" r="r" t="t"/>
                <a:pathLst>
                  <a:path extrusionOk="0" h="17192" w="5651">
                    <a:moveTo>
                      <a:pt x="0" y="0"/>
                    </a:moveTo>
                    <a:lnTo>
                      <a:pt x="0" y="17191"/>
                    </a:lnTo>
                    <a:lnTo>
                      <a:pt x="5651" y="17191"/>
                    </a:lnTo>
                    <a:lnTo>
                      <a:pt x="5651"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932907" y="3483683"/>
                <a:ext cx="1250000" cy="386866"/>
              </a:xfrm>
              <a:custGeom>
                <a:rect b="b" l="l" r="r" t="t"/>
                <a:pathLst>
                  <a:path extrusionOk="0" h="4007" w="12947">
                    <a:moveTo>
                      <a:pt x="1" y="0"/>
                    </a:moveTo>
                    <a:lnTo>
                      <a:pt x="1" y="4006"/>
                    </a:lnTo>
                    <a:lnTo>
                      <a:pt x="12947" y="4006"/>
                    </a:lnTo>
                    <a:lnTo>
                      <a:pt x="12947"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719274" y="1268900"/>
                <a:ext cx="1114255" cy="628041"/>
              </a:xfrm>
              <a:custGeom>
                <a:rect b="b" l="l" r="r" t="t"/>
                <a:pathLst>
                  <a:path extrusionOk="0" h="6505" w="11541">
                    <a:moveTo>
                      <a:pt x="8946" y="0"/>
                    </a:moveTo>
                    <a:cubicBezTo>
                      <a:pt x="8725" y="0"/>
                      <a:pt x="8500" y="32"/>
                      <a:pt x="8277" y="98"/>
                    </a:cubicBezTo>
                    <a:lnTo>
                      <a:pt x="1963" y="1876"/>
                    </a:lnTo>
                    <a:cubicBezTo>
                      <a:pt x="716" y="2247"/>
                      <a:pt x="0" y="3547"/>
                      <a:pt x="345" y="4794"/>
                    </a:cubicBezTo>
                    <a:cubicBezTo>
                      <a:pt x="531" y="5431"/>
                      <a:pt x="929" y="5908"/>
                      <a:pt x="1459" y="6200"/>
                    </a:cubicBezTo>
                    <a:cubicBezTo>
                      <a:pt x="1810" y="6393"/>
                      <a:pt x="2207" y="6505"/>
                      <a:pt x="2620" y="6505"/>
                    </a:cubicBezTo>
                    <a:cubicBezTo>
                      <a:pt x="2831" y="6505"/>
                      <a:pt x="3047" y="6475"/>
                      <a:pt x="3263" y="6412"/>
                    </a:cubicBezTo>
                    <a:lnTo>
                      <a:pt x="9551" y="4608"/>
                    </a:lnTo>
                    <a:cubicBezTo>
                      <a:pt x="10798" y="4263"/>
                      <a:pt x="11541" y="2963"/>
                      <a:pt x="11169" y="1690"/>
                    </a:cubicBezTo>
                    <a:cubicBezTo>
                      <a:pt x="10886" y="666"/>
                      <a:pt x="9959" y="0"/>
                      <a:pt x="8946" y="0"/>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82209" y="1831575"/>
                <a:ext cx="742933" cy="1652217"/>
              </a:xfrm>
              <a:custGeom>
                <a:rect b="b" l="l" r="r" t="t"/>
                <a:pathLst>
                  <a:path extrusionOk="0" h="17113" w="7695">
                    <a:moveTo>
                      <a:pt x="2123" y="1"/>
                    </a:moveTo>
                    <a:cubicBezTo>
                      <a:pt x="956" y="1"/>
                      <a:pt x="1" y="956"/>
                      <a:pt x="1" y="2123"/>
                    </a:cubicBezTo>
                    <a:lnTo>
                      <a:pt x="1" y="11753"/>
                    </a:lnTo>
                    <a:cubicBezTo>
                      <a:pt x="1" y="12310"/>
                      <a:pt x="213" y="12867"/>
                      <a:pt x="611" y="13265"/>
                    </a:cubicBezTo>
                    <a:lnTo>
                      <a:pt x="3848" y="16502"/>
                    </a:lnTo>
                    <a:cubicBezTo>
                      <a:pt x="4272" y="16900"/>
                      <a:pt x="4803" y="17112"/>
                      <a:pt x="5360" y="17112"/>
                    </a:cubicBezTo>
                    <a:cubicBezTo>
                      <a:pt x="5890" y="17112"/>
                      <a:pt x="6447" y="16900"/>
                      <a:pt x="6872" y="16502"/>
                    </a:cubicBezTo>
                    <a:cubicBezTo>
                      <a:pt x="7694" y="15679"/>
                      <a:pt x="7694" y="14326"/>
                      <a:pt x="6872" y="13504"/>
                    </a:cubicBezTo>
                    <a:lnTo>
                      <a:pt x="4245" y="10878"/>
                    </a:lnTo>
                    <a:lnTo>
                      <a:pt x="4245" y="2123"/>
                    </a:lnTo>
                    <a:cubicBezTo>
                      <a:pt x="4245" y="956"/>
                      <a:pt x="3290" y="1"/>
                      <a:pt x="2123"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646069" y="1880234"/>
                <a:ext cx="479069" cy="1603557"/>
              </a:xfrm>
              <a:custGeom>
                <a:rect b="b" l="l" r="r" t="t"/>
                <a:pathLst>
                  <a:path extrusionOk="0" h="16609" w="4962">
                    <a:moveTo>
                      <a:pt x="743" y="1"/>
                    </a:moveTo>
                    <a:cubicBezTo>
                      <a:pt x="292" y="372"/>
                      <a:pt x="0" y="956"/>
                      <a:pt x="0" y="1619"/>
                    </a:cubicBezTo>
                    <a:lnTo>
                      <a:pt x="0" y="11249"/>
                    </a:lnTo>
                    <a:cubicBezTo>
                      <a:pt x="0" y="11806"/>
                      <a:pt x="213" y="12363"/>
                      <a:pt x="610" y="12761"/>
                    </a:cubicBezTo>
                    <a:lnTo>
                      <a:pt x="1008" y="13133"/>
                    </a:lnTo>
                    <a:lnTo>
                      <a:pt x="1008" y="15865"/>
                    </a:lnTo>
                    <a:lnTo>
                      <a:pt x="1115" y="15998"/>
                    </a:lnTo>
                    <a:cubicBezTo>
                      <a:pt x="1539" y="16396"/>
                      <a:pt x="2070" y="16608"/>
                      <a:pt x="2627" y="16608"/>
                    </a:cubicBezTo>
                    <a:cubicBezTo>
                      <a:pt x="3157" y="16608"/>
                      <a:pt x="3714" y="16396"/>
                      <a:pt x="4139" y="15998"/>
                    </a:cubicBezTo>
                    <a:cubicBezTo>
                      <a:pt x="4961" y="15175"/>
                      <a:pt x="4961" y="13822"/>
                      <a:pt x="4139" y="13000"/>
                    </a:cubicBezTo>
                    <a:lnTo>
                      <a:pt x="1512" y="10374"/>
                    </a:lnTo>
                    <a:lnTo>
                      <a:pt x="1512" y="1619"/>
                    </a:lnTo>
                    <a:cubicBezTo>
                      <a:pt x="1512" y="956"/>
                      <a:pt x="1221" y="372"/>
                      <a:pt x="74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971333" y="1114425"/>
                <a:ext cx="212694" cy="43639"/>
              </a:xfrm>
              <a:custGeom>
                <a:rect b="b" l="l" r="r" t="t"/>
                <a:pathLst>
                  <a:path extrusionOk="0" h="452" w="2203">
                    <a:moveTo>
                      <a:pt x="239" y="0"/>
                    </a:moveTo>
                    <a:cubicBezTo>
                      <a:pt x="107" y="0"/>
                      <a:pt x="1" y="106"/>
                      <a:pt x="1" y="239"/>
                    </a:cubicBezTo>
                    <a:cubicBezTo>
                      <a:pt x="1" y="345"/>
                      <a:pt x="107" y="451"/>
                      <a:pt x="239" y="451"/>
                    </a:cubicBezTo>
                    <a:lnTo>
                      <a:pt x="1990" y="451"/>
                    </a:lnTo>
                    <a:cubicBezTo>
                      <a:pt x="2123" y="451"/>
                      <a:pt x="2202" y="345"/>
                      <a:pt x="2202" y="239"/>
                    </a:cubicBezTo>
                    <a:cubicBezTo>
                      <a:pt x="2202" y="106"/>
                      <a:pt x="2123" y="0"/>
                      <a:pt x="199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792047" y="1147734"/>
                <a:ext cx="1544567" cy="2599831"/>
              </a:xfrm>
              <a:custGeom>
                <a:rect b="b" l="l" r="r" t="t"/>
                <a:pathLst>
                  <a:path extrusionOk="0" h="26928" w="15998">
                    <a:moveTo>
                      <a:pt x="1115" y="0"/>
                    </a:moveTo>
                    <a:cubicBezTo>
                      <a:pt x="505" y="0"/>
                      <a:pt x="0" y="504"/>
                      <a:pt x="0" y="1114"/>
                    </a:cubicBezTo>
                    <a:lnTo>
                      <a:pt x="0" y="25813"/>
                    </a:lnTo>
                    <a:cubicBezTo>
                      <a:pt x="0" y="26424"/>
                      <a:pt x="505" y="26928"/>
                      <a:pt x="1115" y="26928"/>
                    </a:cubicBezTo>
                    <a:lnTo>
                      <a:pt x="14884" y="26928"/>
                    </a:lnTo>
                    <a:cubicBezTo>
                      <a:pt x="15494" y="26928"/>
                      <a:pt x="15998" y="26424"/>
                      <a:pt x="15998" y="25813"/>
                    </a:cubicBezTo>
                    <a:lnTo>
                      <a:pt x="15998" y="1114"/>
                    </a:lnTo>
                    <a:cubicBezTo>
                      <a:pt x="15998" y="504"/>
                      <a:pt x="15494" y="0"/>
                      <a:pt x="14884" y="0"/>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781813" y="1198903"/>
                <a:ext cx="1565035" cy="2494884"/>
              </a:xfrm>
              <a:custGeom>
                <a:rect b="b" l="l" r="r" t="t"/>
                <a:pathLst>
                  <a:path extrusionOk="0" h="25841" w="16210">
                    <a:moveTo>
                      <a:pt x="0" y="1"/>
                    </a:moveTo>
                    <a:lnTo>
                      <a:pt x="0" y="25840"/>
                    </a:lnTo>
                    <a:lnTo>
                      <a:pt x="16210" y="25840"/>
                    </a:lnTo>
                    <a:lnTo>
                      <a:pt x="162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4491329" y="3568162"/>
                <a:ext cx="146076" cy="146076"/>
              </a:xfrm>
              <a:custGeom>
                <a:rect b="b" l="l" r="r" t="t"/>
                <a:pathLst>
                  <a:path extrusionOk="0" h="1513" w="1513">
                    <a:moveTo>
                      <a:pt x="743" y="1"/>
                    </a:moveTo>
                    <a:cubicBezTo>
                      <a:pt x="318" y="1"/>
                      <a:pt x="0" y="345"/>
                      <a:pt x="0" y="770"/>
                    </a:cubicBezTo>
                    <a:cubicBezTo>
                      <a:pt x="0" y="1168"/>
                      <a:pt x="318" y="1513"/>
                      <a:pt x="743" y="1513"/>
                    </a:cubicBezTo>
                    <a:cubicBezTo>
                      <a:pt x="1167" y="1513"/>
                      <a:pt x="1512" y="1168"/>
                      <a:pt x="1512" y="770"/>
                    </a:cubicBezTo>
                    <a:cubicBezTo>
                      <a:pt x="1512" y="345"/>
                      <a:pt x="1167" y="1"/>
                      <a:pt x="743" y="1"/>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514307" y="3593747"/>
                <a:ext cx="97416" cy="97416"/>
              </a:xfrm>
              <a:custGeom>
                <a:rect b="b" l="l" r="r" t="t"/>
                <a:pathLst>
                  <a:path extrusionOk="0" fill="none" h="1009" w="1009">
                    <a:moveTo>
                      <a:pt x="1009" y="505"/>
                    </a:moveTo>
                    <a:cubicBezTo>
                      <a:pt x="1009" y="770"/>
                      <a:pt x="797" y="1009"/>
                      <a:pt x="505" y="1009"/>
                    </a:cubicBezTo>
                    <a:cubicBezTo>
                      <a:pt x="240" y="1009"/>
                      <a:pt x="1" y="770"/>
                      <a:pt x="1" y="505"/>
                    </a:cubicBezTo>
                    <a:cubicBezTo>
                      <a:pt x="1" y="213"/>
                      <a:pt x="240" y="1"/>
                      <a:pt x="505" y="1"/>
                    </a:cubicBezTo>
                    <a:cubicBezTo>
                      <a:pt x="797" y="1"/>
                      <a:pt x="1009" y="213"/>
                      <a:pt x="1009" y="505"/>
                    </a:cubicBezTo>
                    <a:close/>
                  </a:path>
                </a:pathLst>
              </a:custGeom>
              <a:noFill/>
              <a:ln cap="flat" cmpd="sng" w="2650">
                <a:solidFill>
                  <a:srgbClr val="000000"/>
                </a:solidFill>
                <a:prstDash val="solid"/>
                <a:miter lim="2652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445180" y="1183552"/>
                <a:ext cx="212694" cy="43639"/>
              </a:xfrm>
              <a:custGeom>
                <a:rect b="b" l="l" r="r" t="t"/>
                <a:pathLst>
                  <a:path extrusionOk="0" h="452" w="2203">
                    <a:moveTo>
                      <a:pt x="239" y="1"/>
                    </a:moveTo>
                    <a:cubicBezTo>
                      <a:pt x="107" y="1"/>
                      <a:pt x="0" y="107"/>
                      <a:pt x="0" y="213"/>
                    </a:cubicBezTo>
                    <a:cubicBezTo>
                      <a:pt x="0" y="345"/>
                      <a:pt x="107" y="452"/>
                      <a:pt x="239" y="452"/>
                    </a:cubicBezTo>
                    <a:lnTo>
                      <a:pt x="1990" y="452"/>
                    </a:lnTo>
                    <a:cubicBezTo>
                      <a:pt x="2123" y="452"/>
                      <a:pt x="2202" y="345"/>
                      <a:pt x="2202" y="213"/>
                    </a:cubicBezTo>
                    <a:cubicBezTo>
                      <a:pt x="2202" y="107"/>
                      <a:pt x="2123" y="1"/>
                      <a:pt x="1990"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4691082" y="1183552"/>
                <a:ext cx="43639" cy="43639"/>
              </a:xfrm>
              <a:custGeom>
                <a:rect b="b" l="l" r="r" t="t"/>
                <a:pathLst>
                  <a:path extrusionOk="0" h="452" w="452">
                    <a:moveTo>
                      <a:pt x="213" y="1"/>
                    </a:moveTo>
                    <a:cubicBezTo>
                      <a:pt x="80" y="1"/>
                      <a:pt x="0" y="107"/>
                      <a:pt x="0" y="213"/>
                    </a:cubicBezTo>
                    <a:cubicBezTo>
                      <a:pt x="0" y="345"/>
                      <a:pt x="80" y="452"/>
                      <a:pt x="213" y="452"/>
                    </a:cubicBezTo>
                    <a:cubicBezTo>
                      <a:pt x="345" y="452"/>
                      <a:pt x="451" y="345"/>
                      <a:pt x="451" y="213"/>
                    </a:cubicBezTo>
                    <a:cubicBezTo>
                      <a:pt x="451" y="107"/>
                      <a:pt x="345" y="1"/>
                      <a:pt x="213"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947219" y="1309063"/>
                <a:ext cx="881189" cy="860721"/>
              </a:xfrm>
              <a:custGeom>
                <a:rect b="b" l="l" r="r" t="t"/>
                <a:pathLst>
                  <a:path extrusionOk="0" h="8915" w="9127">
                    <a:moveTo>
                      <a:pt x="7906" y="1"/>
                    </a:moveTo>
                    <a:lnTo>
                      <a:pt x="7906" y="1"/>
                    </a:lnTo>
                    <a:cubicBezTo>
                      <a:pt x="8543" y="929"/>
                      <a:pt x="8463" y="2203"/>
                      <a:pt x="7641" y="3025"/>
                    </a:cubicBezTo>
                    <a:lnTo>
                      <a:pt x="2998" y="7668"/>
                    </a:lnTo>
                    <a:cubicBezTo>
                      <a:pt x="2547" y="8119"/>
                      <a:pt x="1937" y="8357"/>
                      <a:pt x="1353" y="8357"/>
                    </a:cubicBezTo>
                    <a:cubicBezTo>
                      <a:pt x="876" y="8357"/>
                      <a:pt x="398" y="8198"/>
                      <a:pt x="0" y="7906"/>
                    </a:cubicBezTo>
                    <a:lnTo>
                      <a:pt x="0" y="7906"/>
                    </a:lnTo>
                    <a:cubicBezTo>
                      <a:pt x="80" y="8039"/>
                      <a:pt x="159" y="8145"/>
                      <a:pt x="266" y="8225"/>
                    </a:cubicBezTo>
                    <a:cubicBezTo>
                      <a:pt x="717" y="8702"/>
                      <a:pt x="1327" y="8914"/>
                      <a:pt x="1910" y="8914"/>
                    </a:cubicBezTo>
                    <a:cubicBezTo>
                      <a:pt x="2521" y="8914"/>
                      <a:pt x="3131" y="8702"/>
                      <a:pt x="3582" y="8225"/>
                    </a:cubicBezTo>
                    <a:lnTo>
                      <a:pt x="8224" y="3609"/>
                    </a:lnTo>
                    <a:cubicBezTo>
                      <a:pt x="9126" y="2680"/>
                      <a:pt x="9126" y="1194"/>
                      <a:pt x="8224" y="266"/>
                    </a:cubicBezTo>
                    <a:cubicBezTo>
                      <a:pt x="8118" y="160"/>
                      <a:pt x="8012" y="80"/>
                      <a:pt x="7906"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954846" y="1838622"/>
                <a:ext cx="945297" cy="902333"/>
              </a:xfrm>
              <a:custGeom>
                <a:rect b="b" l="l" r="r" t="t"/>
                <a:pathLst>
                  <a:path extrusionOk="0" h="9346" w="9791">
                    <a:moveTo>
                      <a:pt x="7214" y="1"/>
                    </a:moveTo>
                    <a:cubicBezTo>
                      <a:pt x="6613" y="1"/>
                      <a:pt x="6010" y="233"/>
                      <a:pt x="5546" y="697"/>
                    </a:cubicBezTo>
                    <a:lnTo>
                      <a:pt x="903" y="5340"/>
                    </a:lnTo>
                    <a:cubicBezTo>
                      <a:pt x="1" y="6242"/>
                      <a:pt x="1" y="7727"/>
                      <a:pt x="903" y="8656"/>
                    </a:cubicBezTo>
                    <a:cubicBezTo>
                      <a:pt x="1380" y="9107"/>
                      <a:pt x="1964" y="9346"/>
                      <a:pt x="2574" y="9346"/>
                    </a:cubicBezTo>
                    <a:cubicBezTo>
                      <a:pt x="3184" y="9346"/>
                      <a:pt x="3768" y="9107"/>
                      <a:pt x="4246" y="8656"/>
                    </a:cubicBezTo>
                    <a:lnTo>
                      <a:pt x="8862" y="4013"/>
                    </a:lnTo>
                    <a:cubicBezTo>
                      <a:pt x="9790" y="3111"/>
                      <a:pt x="9790" y="1625"/>
                      <a:pt x="8862" y="697"/>
                    </a:cubicBezTo>
                    <a:cubicBezTo>
                      <a:pt x="8411" y="233"/>
                      <a:pt x="7814" y="1"/>
                      <a:pt x="7214"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5016346" y="1880234"/>
                <a:ext cx="883796" cy="860721"/>
              </a:xfrm>
              <a:custGeom>
                <a:rect b="b" l="l" r="r" t="t"/>
                <a:pathLst>
                  <a:path extrusionOk="0" h="8915" w="9154">
                    <a:moveTo>
                      <a:pt x="7933" y="1"/>
                    </a:moveTo>
                    <a:lnTo>
                      <a:pt x="7933" y="1"/>
                    </a:lnTo>
                    <a:cubicBezTo>
                      <a:pt x="8570" y="929"/>
                      <a:pt x="8490" y="2203"/>
                      <a:pt x="7668" y="3025"/>
                    </a:cubicBezTo>
                    <a:lnTo>
                      <a:pt x="3025" y="7641"/>
                    </a:lnTo>
                    <a:cubicBezTo>
                      <a:pt x="2574" y="8119"/>
                      <a:pt x="1964" y="8331"/>
                      <a:pt x="1354" y="8331"/>
                    </a:cubicBezTo>
                    <a:cubicBezTo>
                      <a:pt x="876" y="8331"/>
                      <a:pt x="425" y="8198"/>
                      <a:pt x="1" y="7906"/>
                    </a:cubicBezTo>
                    <a:lnTo>
                      <a:pt x="1" y="7906"/>
                    </a:lnTo>
                    <a:cubicBezTo>
                      <a:pt x="80" y="8013"/>
                      <a:pt x="160" y="8119"/>
                      <a:pt x="266" y="8225"/>
                    </a:cubicBezTo>
                    <a:cubicBezTo>
                      <a:pt x="743" y="8676"/>
                      <a:pt x="1327" y="8915"/>
                      <a:pt x="1937" y="8915"/>
                    </a:cubicBezTo>
                    <a:cubicBezTo>
                      <a:pt x="2547" y="8915"/>
                      <a:pt x="3131" y="8676"/>
                      <a:pt x="3609" y="8225"/>
                    </a:cubicBezTo>
                    <a:lnTo>
                      <a:pt x="8225" y="3582"/>
                    </a:lnTo>
                    <a:cubicBezTo>
                      <a:pt x="9153" y="2680"/>
                      <a:pt x="9153" y="1194"/>
                      <a:pt x="8225" y="266"/>
                    </a:cubicBezTo>
                    <a:cubicBezTo>
                      <a:pt x="8145" y="160"/>
                      <a:pt x="8039" y="80"/>
                      <a:pt x="793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5026580" y="2496879"/>
                <a:ext cx="858211" cy="812737"/>
              </a:xfrm>
              <a:custGeom>
                <a:rect b="b" l="l" r="r" t="t"/>
                <a:pathLst>
                  <a:path extrusionOk="0" h="8418" w="8889">
                    <a:moveTo>
                      <a:pt x="6292" y="1"/>
                    </a:moveTo>
                    <a:cubicBezTo>
                      <a:pt x="5691" y="1"/>
                      <a:pt x="5094" y="233"/>
                      <a:pt x="4643" y="697"/>
                    </a:cubicBezTo>
                    <a:lnTo>
                      <a:pt x="929" y="4385"/>
                    </a:lnTo>
                    <a:cubicBezTo>
                      <a:pt x="1" y="5313"/>
                      <a:pt x="1" y="6799"/>
                      <a:pt x="929" y="7727"/>
                    </a:cubicBezTo>
                    <a:cubicBezTo>
                      <a:pt x="1380" y="8178"/>
                      <a:pt x="1990" y="8417"/>
                      <a:pt x="2601" y="8417"/>
                    </a:cubicBezTo>
                    <a:cubicBezTo>
                      <a:pt x="3184" y="8417"/>
                      <a:pt x="3794" y="8178"/>
                      <a:pt x="4245" y="7727"/>
                    </a:cubicBezTo>
                    <a:lnTo>
                      <a:pt x="7960" y="4013"/>
                    </a:lnTo>
                    <a:cubicBezTo>
                      <a:pt x="8888" y="3085"/>
                      <a:pt x="8888" y="1599"/>
                      <a:pt x="7960" y="697"/>
                    </a:cubicBezTo>
                    <a:cubicBezTo>
                      <a:pt x="7495" y="233"/>
                      <a:pt x="6892" y="1"/>
                      <a:pt x="6292"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5090589" y="2538490"/>
                <a:ext cx="794200" cy="771125"/>
              </a:xfrm>
              <a:custGeom>
                <a:rect b="b" l="l" r="r" t="t"/>
                <a:pathLst>
                  <a:path extrusionOk="0" h="7987" w="8226">
                    <a:moveTo>
                      <a:pt x="6978" y="1"/>
                    </a:moveTo>
                    <a:lnTo>
                      <a:pt x="6978" y="1"/>
                    </a:lnTo>
                    <a:cubicBezTo>
                      <a:pt x="7641" y="903"/>
                      <a:pt x="7535" y="2176"/>
                      <a:pt x="6713" y="2999"/>
                    </a:cubicBezTo>
                    <a:lnTo>
                      <a:pt x="3025" y="6713"/>
                    </a:lnTo>
                    <a:cubicBezTo>
                      <a:pt x="2548" y="7164"/>
                      <a:pt x="1964" y="7402"/>
                      <a:pt x="1354" y="7402"/>
                    </a:cubicBezTo>
                    <a:cubicBezTo>
                      <a:pt x="876" y="7402"/>
                      <a:pt x="399" y="7270"/>
                      <a:pt x="1" y="6978"/>
                    </a:cubicBezTo>
                    <a:lnTo>
                      <a:pt x="1" y="6978"/>
                    </a:lnTo>
                    <a:cubicBezTo>
                      <a:pt x="81" y="7084"/>
                      <a:pt x="160" y="7190"/>
                      <a:pt x="266" y="7296"/>
                    </a:cubicBezTo>
                    <a:cubicBezTo>
                      <a:pt x="717" y="7747"/>
                      <a:pt x="1327" y="7986"/>
                      <a:pt x="1938" y="7986"/>
                    </a:cubicBezTo>
                    <a:cubicBezTo>
                      <a:pt x="2521" y="7986"/>
                      <a:pt x="3131" y="7747"/>
                      <a:pt x="3582" y="7296"/>
                    </a:cubicBezTo>
                    <a:lnTo>
                      <a:pt x="7297" y="3582"/>
                    </a:lnTo>
                    <a:cubicBezTo>
                      <a:pt x="8225" y="2654"/>
                      <a:pt x="8225" y="1168"/>
                      <a:pt x="7297" y="266"/>
                    </a:cubicBezTo>
                    <a:cubicBezTo>
                      <a:pt x="7190" y="160"/>
                      <a:pt x="7084" y="80"/>
                      <a:pt x="6978"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3874014" y="4003588"/>
                <a:ext cx="1380629" cy="532846"/>
              </a:xfrm>
              <a:custGeom>
                <a:rect b="b" l="l" r="r" t="t"/>
                <a:pathLst>
                  <a:path extrusionOk="0" h="5519" w="14300">
                    <a:moveTo>
                      <a:pt x="0" y="1"/>
                    </a:moveTo>
                    <a:lnTo>
                      <a:pt x="0" y="5519"/>
                    </a:lnTo>
                    <a:lnTo>
                      <a:pt x="14300" y="5519"/>
                    </a:lnTo>
                    <a:lnTo>
                      <a:pt x="14300" y="1"/>
                    </a:ln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642423" y="4003588"/>
                <a:ext cx="612208" cy="532846"/>
              </a:xfrm>
              <a:custGeom>
                <a:rect b="b" l="l" r="r" t="t"/>
                <a:pathLst>
                  <a:path extrusionOk="0" h="5519" w="6341">
                    <a:moveTo>
                      <a:pt x="0" y="1"/>
                    </a:moveTo>
                    <a:lnTo>
                      <a:pt x="0" y="5519"/>
                    </a:lnTo>
                    <a:lnTo>
                      <a:pt x="6341" y="5519"/>
                    </a:lnTo>
                    <a:lnTo>
                      <a:pt x="6341" y="1"/>
                    </a:lnTo>
                    <a:close/>
                  </a:path>
                </a:pathLst>
              </a:custGeom>
              <a:solidFill>
                <a:srgbClr val="B7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3874014" y="4415939"/>
                <a:ext cx="1380629" cy="120491"/>
              </a:xfrm>
              <a:custGeom>
                <a:rect b="b" l="l" r="r" t="t"/>
                <a:pathLst>
                  <a:path extrusionOk="0" h="1248" w="14300">
                    <a:moveTo>
                      <a:pt x="0" y="1"/>
                    </a:moveTo>
                    <a:lnTo>
                      <a:pt x="0" y="1248"/>
                    </a:lnTo>
                    <a:lnTo>
                      <a:pt x="14300" y="1248"/>
                    </a:lnTo>
                    <a:lnTo>
                      <a:pt x="14300" y="1"/>
                    </a:ln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3802281" y="4472323"/>
                <a:ext cx="1524099" cy="671198"/>
              </a:xfrm>
              <a:custGeom>
                <a:rect b="b" l="l" r="r" t="t"/>
                <a:pathLst>
                  <a:path extrusionOk="0" h="6952" w="15786">
                    <a:moveTo>
                      <a:pt x="1" y="0"/>
                    </a:moveTo>
                    <a:lnTo>
                      <a:pt x="1" y="6951"/>
                    </a:lnTo>
                    <a:lnTo>
                      <a:pt x="15786" y="6951"/>
                    </a:lnTo>
                    <a:lnTo>
                      <a:pt x="157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4657774" y="4472323"/>
                <a:ext cx="668591" cy="671198"/>
              </a:xfrm>
              <a:custGeom>
                <a:rect b="b" l="l" r="r" t="t"/>
                <a:pathLst>
                  <a:path extrusionOk="0" h="6952" w="6925">
                    <a:moveTo>
                      <a:pt x="0" y="0"/>
                    </a:moveTo>
                    <a:lnTo>
                      <a:pt x="0" y="6951"/>
                    </a:lnTo>
                    <a:lnTo>
                      <a:pt x="6925" y="6951"/>
                    </a:lnTo>
                    <a:lnTo>
                      <a:pt x="6925"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4019992" y="4108631"/>
                <a:ext cx="212694" cy="215204"/>
              </a:xfrm>
              <a:custGeom>
                <a:rect b="b" l="l" r="r" t="t"/>
                <a:pathLst>
                  <a:path extrusionOk="0" h="2229" w="2203">
                    <a:moveTo>
                      <a:pt x="1115" y="0"/>
                    </a:moveTo>
                    <a:cubicBezTo>
                      <a:pt x="505" y="0"/>
                      <a:pt x="1" y="504"/>
                      <a:pt x="1" y="1114"/>
                    </a:cubicBezTo>
                    <a:cubicBezTo>
                      <a:pt x="1" y="1725"/>
                      <a:pt x="505" y="2229"/>
                      <a:pt x="1115" y="2229"/>
                    </a:cubicBezTo>
                    <a:cubicBezTo>
                      <a:pt x="1725" y="2229"/>
                      <a:pt x="2203" y="1725"/>
                      <a:pt x="2203" y="1114"/>
                    </a:cubicBezTo>
                    <a:cubicBezTo>
                      <a:pt x="2203" y="504"/>
                      <a:pt x="1725" y="0"/>
                      <a:pt x="1115"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009758" y="4103514"/>
                <a:ext cx="233162" cy="227369"/>
              </a:xfrm>
              <a:custGeom>
                <a:rect b="b" l="l" r="r" t="t"/>
                <a:pathLst>
                  <a:path extrusionOk="0" h="2355" w="2415">
                    <a:moveTo>
                      <a:pt x="2110" y="0"/>
                    </a:moveTo>
                    <a:cubicBezTo>
                      <a:pt x="2037" y="0"/>
                      <a:pt x="1964" y="27"/>
                      <a:pt x="1911" y="80"/>
                    </a:cubicBezTo>
                    <a:lnTo>
                      <a:pt x="107" y="1857"/>
                    </a:lnTo>
                    <a:cubicBezTo>
                      <a:pt x="0" y="1963"/>
                      <a:pt x="0" y="2149"/>
                      <a:pt x="107" y="2255"/>
                    </a:cubicBezTo>
                    <a:cubicBezTo>
                      <a:pt x="173" y="2322"/>
                      <a:pt x="246" y="2355"/>
                      <a:pt x="319" y="2355"/>
                    </a:cubicBezTo>
                    <a:cubicBezTo>
                      <a:pt x="392" y="2355"/>
                      <a:pt x="465" y="2322"/>
                      <a:pt x="531" y="2255"/>
                    </a:cubicBezTo>
                    <a:lnTo>
                      <a:pt x="2309" y="478"/>
                    </a:lnTo>
                    <a:cubicBezTo>
                      <a:pt x="2415" y="372"/>
                      <a:pt x="2415" y="186"/>
                      <a:pt x="2309" y="80"/>
                    </a:cubicBezTo>
                    <a:cubicBezTo>
                      <a:pt x="2255" y="27"/>
                      <a:pt x="2183" y="0"/>
                      <a:pt x="211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4045576" y="4136823"/>
                <a:ext cx="161524" cy="161427"/>
              </a:xfrm>
              <a:custGeom>
                <a:rect b="b" l="l" r="r" t="t"/>
                <a:pathLst>
                  <a:path extrusionOk="0" h="1672" w="1673">
                    <a:moveTo>
                      <a:pt x="850" y="0"/>
                    </a:moveTo>
                    <a:cubicBezTo>
                      <a:pt x="372" y="0"/>
                      <a:pt x="1" y="371"/>
                      <a:pt x="1" y="822"/>
                    </a:cubicBezTo>
                    <a:cubicBezTo>
                      <a:pt x="1" y="1273"/>
                      <a:pt x="372" y="1671"/>
                      <a:pt x="850" y="1671"/>
                    </a:cubicBezTo>
                    <a:cubicBezTo>
                      <a:pt x="1301" y="1671"/>
                      <a:pt x="1672" y="1273"/>
                      <a:pt x="1672" y="822"/>
                    </a:cubicBezTo>
                    <a:cubicBezTo>
                      <a:pt x="1672" y="371"/>
                      <a:pt x="1301" y="0"/>
                      <a:pt x="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4145501" y="2028820"/>
                <a:ext cx="822295" cy="540569"/>
              </a:xfrm>
              <a:custGeom>
                <a:rect b="b" l="l" r="r" t="t"/>
                <a:pathLst>
                  <a:path extrusionOk="0" h="5599" w="8517">
                    <a:moveTo>
                      <a:pt x="6129" y="690"/>
                    </a:moveTo>
                    <a:lnTo>
                      <a:pt x="7774" y="2335"/>
                    </a:lnTo>
                    <a:lnTo>
                      <a:pt x="6819" y="3263"/>
                    </a:lnTo>
                    <a:lnTo>
                      <a:pt x="6076" y="2521"/>
                    </a:lnTo>
                    <a:lnTo>
                      <a:pt x="6076" y="4908"/>
                    </a:lnTo>
                    <a:lnTo>
                      <a:pt x="2441" y="4908"/>
                    </a:lnTo>
                    <a:lnTo>
                      <a:pt x="2441" y="2521"/>
                    </a:lnTo>
                    <a:lnTo>
                      <a:pt x="1672" y="3290"/>
                    </a:lnTo>
                    <a:lnTo>
                      <a:pt x="743" y="2361"/>
                    </a:lnTo>
                    <a:lnTo>
                      <a:pt x="2441" y="690"/>
                    </a:lnTo>
                    <a:close/>
                    <a:moveTo>
                      <a:pt x="2441" y="0"/>
                    </a:moveTo>
                    <a:cubicBezTo>
                      <a:pt x="2256" y="0"/>
                      <a:pt x="2070" y="80"/>
                      <a:pt x="1964" y="186"/>
                    </a:cubicBezTo>
                    <a:lnTo>
                      <a:pt x="266" y="1884"/>
                    </a:lnTo>
                    <a:cubicBezTo>
                      <a:pt x="1" y="2149"/>
                      <a:pt x="1" y="2574"/>
                      <a:pt x="266" y="2839"/>
                    </a:cubicBezTo>
                    <a:lnTo>
                      <a:pt x="1194" y="3768"/>
                    </a:lnTo>
                    <a:cubicBezTo>
                      <a:pt x="1327" y="3900"/>
                      <a:pt x="1513" y="3980"/>
                      <a:pt x="1672" y="3980"/>
                    </a:cubicBezTo>
                    <a:cubicBezTo>
                      <a:pt x="1698" y="3980"/>
                      <a:pt x="1725" y="3953"/>
                      <a:pt x="1751" y="3953"/>
                    </a:cubicBezTo>
                    <a:lnTo>
                      <a:pt x="1751" y="4908"/>
                    </a:lnTo>
                    <a:cubicBezTo>
                      <a:pt x="1751" y="5306"/>
                      <a:pt x="2070" y="5598"/>
                      <a:pt x="2441" y="5598"/>
                    </a:cubicBezTo>
                    <a:lnTo>
                      <a:pt x="6076" y="5598"/>
                    </a:lnTo>
                    <a:cubicBezTo>
                      <a:pt x="6474" y="5598"/>
                      <a:pt x="6766" y="5306"/>
                      <a:pt x="6766" y="4908"/>
                    </a:cubicBezTo>
                    <a:lnTo>
                      <a:pt x="6766" y="3953"/>
                    </a:lnTo>
                    <a:lnTo>
                      <a:pt x="6819" y="3953"/>
                    </a:lnTo>
                    <a:cubicBezTo>
                      <a:pt x="7004" y="3953"/>
                      <a:pt x="7190" y="3874"/>
                      <a:pt x="7323" y="3768"/>
                    </a:cubicBezTo>
                    <a:lnTo>
                      <a:pt x="8251" y="2812"/>
                    </a:lnTo>
                    <a:cubicBezTo>
                      <a:pt x="8517" y="2547"/>
                      <a:pt x="8517" y="2123"/>
                      <a:pt x="8251" y="1857"/>
                    </a:cubicBezTo>
                    <a:lnTo>
                      <a:pt x="6606" y="186"/>
                    </a:lnTo>
                    <a:cubicBezTo>
                      <a:pt x="6474" y="80"/>
                      <a:pt x="6315" y="0"/>
                      <a:pt x="61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4440063" y="2057011"/>
                <a:ext cx="228045" cy="140959"/>
              </a:xfrm>
              <a:custGeom>
                <a:rect b="b" l="l" r="r" t="t"/>
                <a:pathLst>
                  <a:path extrusionOk="0" h="1460" w="2362">
                    <a:moveTo>
                      <a:pt x="292" y="0"/>
                    </a:moveTo>
                    <a:cubicBezTo>
                      <a:pt x="133" y="0"/>
                      <a:pt x="0" y="133"/>
                      <a:pt x="0" y="292"/>
                    </a:cubicBezTo>
                    <a:cubicBezTo>
                      <a:pt x="0" y="929"/>
                      <a:pt x="531" y="1459"/>
                      <a:pt x="1168" y="1459"/>
                    </a:cubicBezTo>
                    <a:cubicBezTo>
                      <a:pt x="1831" y="1459"/>
                      <a:pt x="2362" y="929"/>
                      <a:pt x="2362" y="292"/>
                    </a:cubicBezTo>
                    <a:cubicBezTo>
                      <a:pt x="2362" y="133"/>
                      <a:pt x="2229" y="0"/>
                      <a:pt x="2070" y="0"/>
                    </a:cubicBezTo>
                    <a:cubicBezTo>
                      <a:pt x="1911" y="0"/>
                      <a:pt x="1778" y="133"/>
                      <a:pt x="1778" y="292"/>
                    </a:cubicBezTo>
                    <a:cubicBezTo>
                      <a:pt x="1778" y="610"/>
                      <a:pt x="1513" y="876"/>
                      <a:pt x="1168" y="876"/>
                    </a:cubicBezTo>
                    <a:cubicBezTo>
                      <a:pt x="849" y="876"/>
                      <a:pt x="584" y="610"/>
                      <a:pt x="584" y="292"/>
                    </a:cubicBezTo>
                    <a:cubicBezTo>
                      <a:pt x="584" y="133"/>
                      <a:pt x="451"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3899599" y="1265521"/>
                <a:ext cx="1326852" cy="2269446"/>
              </a:xfrm>
              <a:custGeom>
                <a:rect b="b" l="l" r="r" t="t"/>
                <a:pathLst>
                  <a:path extrusionOk="0" h="23506" w="13743">
                    <a:moveTo>
                      <a:pt x="1" y="1"/>
                    </a:moveTo>
                    <a:lnTo>
                      <a:pt x="1" y="23506"/>
                    </a:lnTo>
                    <a:lnTo>
                      <a:pt x="1374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4"/>
          <p:cNvGrpSpPr/>
          <p:nvPr/>
        </p:nvGrpSpPr>
        <p:grpSpPr>
          <a:xfrm>
            <a:off x="2511365" y="1595904"/>
            <a:ext cx="561038" cy="371515"/>
            <a:chOff x="2511365" y="1595904"/>
            <a:chExt cx="561038" cy="371515"/>
          </a:xfrm>
        </p:grpSpPr>
        <p:sp>
          <p:nvSpPr>
            <p:cNvPr id="127" name="Google Shape;127;p14"/>
            <p:cNvSpPr/>
            <p:nvPr/>
          </p:nvSpPr>
          <p:spPr>
            <a:xfrm>
              <a:off x="2511365" y="1595904"/>
              <a:ext cx="561038" cy="371515"/>
            </a:xfrm>
            <a:custGeom>
              <a:rect b="b" l="l" r="r" t="t"/>
              <a:pathLst>
                <a:path extrusionOk="0" h="3848" w="5811">
                  <a:moveTo>
                    <a:pt x="5068" y="744"/>
                  </a:moveTo>
                  <a:lnTo>
                    <a:pt x="5068" y="3105"/>
                  </a:lnTo>
                  <a:lnTo>
                    <a:pt x="743" y="3105"/>
                  </a:lnTo>
                  <a:lnTo>
                    <a:pt x="743" y="744"/>
                  </a:lnTo>
                  <a:close/>
                  <a:moveTo>
                    <a:pt x="372" y="1"/>
                  </a:moveTo>
                  <a:cubicBezTo>
                    <a:pt x="160" y="1"/>
                    <a:pt x="1" y="160"/>
                    <a:pt x="1" y="372"/>
                  </a:cubicBezTo>
                  <a:lnTo>
                    <a:pt x="1" y="3476"/>
                  </a:lnTo>
                  <a:cubicBezTo>
                    <a:pt x="1" y="3688"/>
                    <a:pt x="160" y="3848"/>
                    <a:pt x="372" y="3848"/>
                  </a:cubicBezTo>
                  <a:lnTo>
                    <a:pt x="5439" y="3848"/>
                  </a:lnTo>
                  <a:cubicBezTo>
                    <a:pt x="5625" y="3848"/>
                    <a:pt x="5811" y="3688"/>
                    <a:pt x="5811" y="3476"/>
                  </a:cubicBezTo>
                  <a:lnTo>
                    <a:pt x="5811" y="372"/>
                  </a:lnTo>
                  <a:cubicBezTo>
                    <a:pt x="5811" y="160"/>
                    <a:pt x="5625" y="1"/>
                    <a:pt x="5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511365" y="1782915"/>
              <a:ext cx="561038" cy="71831"/>
            </a:xfrm>
            <a:custGeom>
              <a:rect b="b" l="l" r="r" t="t"/>
              <a:pathLst>
                <a:path extrusionOk="0" h="744" w="5811">
                  <a:moveTo>
                    <a:pt x="372" y="1"/>
                  </a:moveTo>
                  <a:cubicBezTo>
                    <a:pt x="160" y="1"/>
                    <a:pt x="1" y="186"/>
                    <a:pt x="1" y="372"/>
                  </a:cubicBezTo>
                  <a:cubicBezTo>
                    <a:pt x="1" y="584"/>
                    <a:pt x="160" y="743"/>
                    <a:pt x="372" y="743"/>
                  </a:cubicBezTo>
                  <a:lnTo>
                    <a:pt x="5439" y="743"/>
                  </a:lnTo>
                  <a:cubicBezTo>
                    <a:pt x="5625" y="743"/>
                    <a:pt x="5811" y="584"/>
                    <a:pt x="5811" y="372"/>
                  </a:cubicBezTo>
                  <a:cubicBezTo>
                    <a:pt x="5811" y="186"/>
                    <a:pt x="5625" y="1"/>
                    <a:pt x="5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4"/>
          <p:cNvGrpSpPr/>
          <p:nvPr/>
        </p:nvGrpSpPr>
        <p:grpSpPr>
          <a:xfrm>
            <a:off x="2577982" y="3153204"/>
            <a:ext cx="625049" cy="499535"/>
            <a:chOff x="2577982" y="3153204"/>
            <a:chExt cx="625049" cy="499535"/>
          </a:xfrm>
        </p:grpSpPr>
        <p:sp>
          <p:nvSpPr>
            <p:cNvPr id="130" name="Google Shape;130;p14"/>
            <p:cNvSpPr/>
            <p:nvPr/>
          </p:nvSpPr>
          <p:spPr>
            <a:xfrm>
              <a:off x="2577982" y="3275239"/>
              <a:ext cx="625049" cy="229011"/>
            </a:xfrm>
            <a:custGeom>
              <a:rect b="b" l="l" r="r" t="t"/>
              <a:pathLst>
                <a:path extrusionOk="0" h="2372" w="6474">
                  <a:moveTo>
                    <a:pt x="265" y="0"/>
                  </a:moveTo>
                  <a:cubicBezTo>
                    <a:pt x="239" y="0"/>
                    <a:pt x="213" y="4"/>
                    <a:pt x="186" y="10"/>
                  </a:cubicBezTo>
                  <a:cubicBezTo>
                    <a:pt x="80" y="63"/>
                    <a:pt x="0" y="143"/>
                    <a:pt x="0" y="275"/>
                  </a:cubicBezTo>
                  <a:lnTo>
                    <a:pt x="0" y="2106"/>
                  </a:lnTo>
                  <a:cubicBezTo>
                    <a:pt x="0" y="2265"/>
                    <a:pt x="133" y="2371"/>
                    <a:pt x="292" y="2371"/>
                  </a:cubicBezTo>
                  <a:lnTo>
                    <a:pt x="3237" y="2371"/>
                  </a:lnTo>
                  <a:cubicBezTo>
                    <a:pt x="3396" y="2371"/>
                    <a:pt x="3529" y="2265"/>
                    <a:pt x="3529" y="2106"/>
                  </a:cubicBezTo>
                  <a:cubicBezTo>
                    <a:pt x="3529" y="1973"/>
                    <a:pt x="3396" y="1841"/>
                    <a:pt x="3237" y="1841"/>
                  </a:cubicBezTo>
                  <a:lnTo>
                    <a:pt x="558" y="1841"/>
                  </a:lnTo>
                  <a:lnTo>
                    <a:pt x="558" y="939"/>
                  </a:lnTo>
                  <a:lnTo>
                    <a:pt x="956" y="1337"/>
                  </a:lnTo>
                  <a:cubicBezTo>
                    <a:pt x="995" y="1396"/>
                    <a:pt x="1065" y="1426"/>
                    <a:pt x="1142" y="1426"/>
                  </a:cubicBezTo>
                  <a:cubicBezTo>
                    <a:pt x="1168" y="1426"/>
                    <a:pt x="1194" y="1423"/>
                    <a:pt x="1221" y="1416"/>
                  </a:cubicBezTo>
                  <a:cubicBezTo>
                    <a:pt x="2372" y="1053"/>
                    <a:pt x="3240" y="921"/>
                    <a:pt x="3891" y="921"/>
                  </a:cubicBezTo>
                  <a:cubicBezTo>
                    <a:pt x="4621" y="921"/>
                    <a:pt x="5079" y="1087"/>
                    <a:pt x="5359" y="1284"/>
                  </a:cubicBezTo>
                  <a:cubicBezTo>
                    <a:pt x="5625" y="1469"/>
                    <a:pt x="5784" y="1682"/>
                    <a:pt x="5863" y="1841"/>
                  </a:cubicBezTo>
                  <a:lnTo>
                    <a:pt x="4351" y="1841"/>
                  </a:lnTo>
                  <a:cubicBezTo>
                    <a:pt x="4192" y="1841"/>
                    <a:pt x="4059" y="1973"/>
                    <a:pt x="4059" y="2106"/>
                  </a:cubicBezTo>
                  <a:cubicBezTo>
                    <a:pt x="4059" y="2265"/>
                    <a:pt x="4192" y="2371"/>
                    <a:pt x="4351" y="2371"/>
                  </a:cubicBezTo>
                  <a:lnTo>
                    <a:pt x="6208" y="2371"/>
                  </a:lnTo>
                  <a:cubicBezTo>
                    <a:pt x="6288" y="2371"/>
                    <a:pt x="6368" y="2345"/>
                    <a:pt x="6421" y="2292"/>
                  </a:cubicBezTo>
                  <a:cubicBezTo>
                    <a:pt x="6447" y="2239"/>
                    <a:pt x="6474" y="2159"/>
                    <a:pt x="6474" y="2079"/>
                  </a:cubicBezTo>
                  <a:cubicBezTo>
                    <a:pt x="6474" y="2053"/>
                    <a:pt x="6421" y="1337"/>
                    <a:pt x="5678" y="833"/>
                  </a:cubicBezTo>
                  <a:cubicBezTo>
                    <a:pt x="5232" y="531"/>
                    <a:pt x="4636" y="378"/>
                    <a:pt x="3901" y="378"/>
                  </a:cubicBezTo>
                  <a:cubicBezTo>
                    <a:pt x="3150" y="378"/>
                    <a:pt x="2253" y="537"/>
                    <a:pt x="1221" y="859"/>
                  </a:cubicBezTo>
                  <a:lnTo>
                    <a:pt x="478" y="90"/>
                  </a:lnTo>
                  <a:cubicBezTo>
                    <a:pt x="418" y="30"/>
                    <a:pt x="344" y="0"/>
                    <a:pt x="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2864820" y="3414459"/>
              <a:ext cx="158917" cy="238279"/>
            </a:xfrm>
            <a:custGeom>
              <a:rect b="b" l="l" r="r" t="t"/>
              <a:pathLst>
                <a:path extrusionOk="0" h="2468" w="1646">
                  <a:moveTo>
                    <a:pt x="1088" y="558"/>
                  </a:moveTo>
                  <a:lnTo>
                    <a:pt x="1088" y="1380"/>
                  </a:lnTo>
                  <a:cubicBezTo>
                    <a:pt x="1088" y="1460"/>
                    <a:pt x="1062" y="1805"/>
                    <a:pt x="558" y="1911"/>
                  </a:cubicBezTo>
                  <a:lnTo>
                    <a:pt x="558" y="558"/>
                  </a:lnTo>
                  <a:close/>
                  <a:moveTo>
                    <a:pt x="266" y="1"/>
                  </a:moveTo>
                  <a:cubicBezTo>
                    <a:pt x="133" y="1"/>
                    <a:pt x="1" y="133"/>
                    <a:pt x="1" y="266"/>
                  </a:cubicBezTo>
                  <a:lnTo>
                    <a:pt x="1" y="2203"/>
                  </a:lnTo>
                  <a:cubicBezTo>
                    <a:pt x="1" y="2362"/>
                    <a:pt x="133" y="2468"/>
                    <a:pt x="266" y="2468"/>
                  </a:cubicBezTo>
                  <a:cubicBezTo>
                    <a:pt x="1619" y="2468"/>
                    <a:pt x="1646" y="1380"/>
                    <a:pt x="1646" y="1380"/>
                  </a:cubicBezTo>
                  <a:lnTo>
                    <a:pt x="1646" y="266"/>
                  </a:lnTo>
                  <a:cubicBezTo>
                    <a:pt x="1646" y="133"/>
                    <a:pt x="1513" y="1"/>
                    <a:pt x="13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2864820" y="3153204"/>
              <a:ext cx="158917" cy="207577"/>
            </a:xfrm>
            <a:custGeom>
              <a:rect b="b" l="l" r="r" t="t"/>
              <a:pathLst>
                <a:path extrusionOk="0" h="2150" w="1646">
                  <a:moveTo>
                    <a:pt x="266" y="1"/>
                  </a:moveTo>
                  <a:cubicBezTo>
                    <a:pt x="133" y="1"/>
                    <a:pt x="1" y="133"/>
                    <a:pt x="1" y="293"/>
                  </a:cubicBezTo>
                  <a:lnTo>
                    <a:pt x="1" y="1884"/>
                  </a:lnTo>
                  <a:cubicBezTo>
                    <a:pt x="1" y="2044"/>
                    <a:pt x="133" y="2150"/>
                    <a:pt x="266" y="2150"/>
                  </a:cubicBezTo>
                  <a:cubicBezTo>
                    <a:pt x="425" y="2150"/>
                    <a:pt x="558" y="2044"/>
                    <a:pt x="558" y="1884"/>
                  </a:cubicBezTo>
                  <a:lnTo>
                    <a:pt x="558" y="584"/>
                  </a:lnTo>
                  <a:cubicBezTo>
                    <a:pt x="1062" y="664"/>
                    <a:pt x="1088" y="1035"/>
                    <a:pt x="1088" y="1115"/>
                  </a:cubicBezTo>
                  <a:lnTo>
                    <a:pt x="1088" y="1805"/>
                  </a:lnTo>
                  <a:cubicBezTo>
                    <a:pt x="1088" y="1964"/>
                    <a:pt x="1221" y="2070"/>
                    <a:pt x="1380" y="2070"/>
                  </a:cubicBezTo>
                  <a:cubicBezTo>
                    <a:pt x="1513" y="2070"/>
                    <a:pt x="1646" y="1964"/>
                    <a:pt x="1646" y="1805"/>
                  </a:cubicBezTo>
                  <a:lnTo>
                    <a:pt x="1646" y="1115"/>
                  </a:lnTo>
                  <a:cubicBezTo>
                    <a:pt x="1646" y="1088"/>
                    <a:pt x="1619" y="1"/>
                    <a:pt x="2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4"/>
          <p:cNvGrpSpPr/>
          <p:nvPr/>
        </p:nvGrpSpPr>
        <p:grpSpPr>
          <a:xfrm>
            <a:off x="6143326" y="1563947"/>
            <a:ext cx="438133" cy="426547"/>
            <a:chOff x="6143326" y="1563947"/>
            <a:chExt cx="438133" cy="426547"/>
          </a:xfrm>
        </p:grpSpPr>
        <p:sp>
          <p:nvSpPr>
            <p:cNvPr id="134" name="Google Shape;134;p14"/>
            <p:cNvSpPr/>
            <p:nvPr/>
          </p:nvSpPr>
          <p:spPr>
            <a:xfrm>
              <a:off x="6143326" y="1563947"/>
              <a:ext cx="438133" cy="426547"/>
            </a:xfrm>
            <a:custGeom>
              <a:rect b="b" l="l" r="r" t="t"/>
              <a:pathLst>
                <a:path extrusionOk="0" h="4418" w="4538">
                  <a:moveTo>
                    <a:pt x="4020" y="0"/>
                  </a:moveTo>
                  <a:cubicBezTo>
                    <a:pt x="3900" y="0"/>
                    <a:pt x="3781" y="40"/>
                    <a:pt x="3688" y="120"/>
                  </a:cubicBezTo>
                  <a:lnTo>
                    <a:pt x="186" y="3648"/>
                  </a:lnTo>
                  <a:cubicBezTo>
                    <a:pt x="1" y="3807"/>
                    <a:pt x="1" y="4099"/>
                    <a:pt x="186" y="4285"/>
                  </a:cubicBezTo>
                  <a:cubicBezTo>
                    <a:pt x="266" y="4364"/>
                    <a:pt x="399" y="4417"/>
                    <a:pt x="505" y="4417"/>
                  </a:cubicBezTo>
                  <a:cubicBezTo>
                    <a:pt x="637" y="4417"/>
                    <a:pt x="743" y="4364"/>
                    <a:pt x="850" y="4285"/>
                  </a:cubicBezTo>
                  <a:lnTo>
                    <a:pt x="4351" y="783"/>
                  </a:lnTo>
                  <a:cubicBezTo>
                    <a:pt x="4537" y="597"/>
                    <a:pt x="4537" y="305"/>
                    <a:pt x="4351" y="120"/>
                  </a:cubicBezTo>
                  <a:cubicBezTo>
                    <a:pt x="4259" y="40"/>
                    <a:pt x="4139" y="0"/>
                    <a:pt x="4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6422537" y="1813617"/>
              <a:ext cx="120491" cy="123098"/>
            </a:xfrm>
            <a:custGeom>
              <a:rect b="b" l="l" r="r" t="t"/>
              <a:pathLst>
                <a:path extrusionOk="0" h="1275" w="1248">
                  <a:moveTo>
                    <a:pt x="637" y="1"/>
                  </a:moveTo>
                  <a:cubicBezTo>
                    <a:pt x="292" y="1"/>
                    <a:pt x="0" y="293"/>
                    <a:pt x="0" y="638"/>
                  </a:cubicBezTo>
                  <a:cubicBezTo>
                    <a:pt x="0" y="982"/>
                    <a:pt x="292" y="1274"/>
                    <a:pt x="637" y="1274"/>
                  </a:cubicBezTo>
                  <a:cubicBezTo>
                    <a:pt x="982" y="1274"/>
                    <a:pt x="1247" y="982"/>
                    <a:pt x="1247" y="638"/>
                  </a:cubicBezTo>
                  <a:cubicBezTo>
                    <a:pt x="1247" y="293"/>
                    <a:pt x="982"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6191985" y="1595904"/>
              <a:ext cx="123098" cy="120491"/>
            </a:xfrm>
            <a:custGeom>
              <a:rect b="b" l="l" r="r" t="t"/>
              <a:pathLst>
                <a:path extrusionOk="0" h="1248" w="1275">
                  <a:moveTo>
                    <a:pt x="637" y="1"/>
                  </a:moveTo>
                  <a:cubicBezTo>
                    <a:pt x="292" y="1"/>
                    <a:pt x="1" y="266"/>
                    <a:pt x="1" y="611"/>
                  </a:cubicBezTo>
                  <a:cubicBezTo>
                    <a:pt x="1" y="956"/>
                    <a:pt x="292" y="1248"/>
                    <a:pt x="637" y="1248"/>
                  </a:cubicBezTo>
                  <a:cubicBezTo>
                    <a:pt x="982" y="1248"/>
                    <a:pt x="1274" y="956"/>
                    <a:pt x="1274" y="611"/>
                  </a:cubicBezTo>
                  <a:cubicBezTo>
                    <a:pt x="1274" y="266"/>
                    <a:pt x="982"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a:off x="5889797" y="3219821"/>
            <a:ext cx="512372" cy="402215"/>
            <a:chOff x="5889797" y="3219821"/>
            <a:chExt cx="512372" cy="402215"/>
          </a:xfrm>
        </p:grpSpPr>
        <p:sp>
          <p:nvSpPr>
            <p:cNvPr id="138" name="Google Shape;138;p14"/>
            <p:cNvSpPr/>
            <p:nvPr/>
          </p:nvSpPr>
          <p:spPr>
            <a:xfrm>
              <a:off x="5992232" y="3219821"/>
              <a:ext cx="407334" cy="315131"/>
            </a:xfrm>
            <a:custGeom>
              <a:rect b="b" l="l" r="r" t="t"/>
              <a:pathLst>
                <a:path extrusionOk="0" h="3264" w="4219">
                  <a:moveTo>
                    <a:pt x="425" y="1"/>
                  </a:moveTo>
                  <a:cubicBezTo>
                    <a:pt x="186" y="1"/>
                    <a:pt x="0" y="186"/>
                    <a:pt x="0" y="398"/>
                  </a:cubicBezTo>
                  <a:lnTo>
                    <a:pt x="0" y="2839"/>
                  </a:lnTo>
                  <a:cubicBezTo>
                    <a:pt x="0" y="3078"/>
                    <a:pt x="186" y="3264"/>
                    <a:pt x="425" y="3264"/>
                  </a:cubicBezTo>
                  <a:cubicBezTo>
                    <a:pt x="637" y="3264"/>
                    <a:pt x="823" y="3078"/>
                    <a:pt x="823" y="2839"/>
                  </a:cubicBezTo>
                  <a:lnTo>
                    <a:pt x="823" y="823"/>
                  </a:lnTo>
                  <a:lnTo>
                    <a:pt x="3396" y="823"/>
                  </a:lnTo>
                  <a:lnTo>
                    <a:pt x="3396" y="2839"/>
                  </a:lnTo>
                  <a:cubicBezTo>
                    <a:pt x="3396" y="3078"/>
                    <a:pt x="3582" y="3264"/>
                    <a:pt x="3821" y="3264"/>
                  </a:cubicBezTo>
                  <a:cubicBezTo>
                    <a:pt x="4033" y="3264"/>
                    <a:pt x="4219" y="3078"/>
                    <a:pt x="4219" y="2839"/>
                  </a:cubicBezTo>
                  <a:lnTo>
                    <a:pt x="4219" y="398"/>
                  </a:lnTo>
                  <a:cubicBezTo>
                    <a:pt x="4219" y="186"/>
                    <a:pt x="4033" y="1"/>
                    <a:pt x="3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5992232" y="3337608"/>
              <a:ext cx="407334" cy="79555"/>
            </a:xfrm>
            <a:custGeom>
              <a:rect b="b" l="l" r="r" t="t"/>
              <a:pathLst>
                <a:path extrusionOk="0" h="824" w="4219">
                  <a:moveTo>
                    <a:pt x="425" y="1"/>
                  </a:moveTo>
                  <a:cubicBezTo>
                    <a:pt x="186" y="1"/>
                    <a:pt x="0" y="187"/>
                    <a:pt x="0" y="399"/>
                  </a:cubicBezTo>
                  <a:cubicBezTo>
                    <a:pt x="0" y="638"/>
                    <a:pt x="186" y="823"/>
                    <a:pt x="425" y="823"/>
                  </a:cubicBezTo>
                  <a:lnTo>
                    <a:pt x="3821" y="823"/>
                  </a:lnTo>
                  <a:cubicBezTo>
                    <a:pt x="4033" y="823"/>
                    <a:pt x="4219" y="638"/>
                    <a:pt x="4219" y="399"/>
                  </a:cubicBezTo>
                  <a:cubicBezTo>
                    <a:pt x="4219" y="187"/>
                    <a:pt x="4033" y="1"/>
                    <a:pt x="3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5889797" y="3437534"/>
              <a:ext cx="184502" cy="184502"/>
            </a:xfrm>
            <a:custGeom>
              <a:rect b="b" l="l" r="r" t="t"/>
              <a:pathLst>
                <a:path extrusionOk="0" h="1911" w="1911">
                  <a:moveTo>
                    <a:pt x="955" y="1"/>
                  </a:moveTo>
                  <a:cubicBezTo>
                    <a:pt x="425" y="1"/>
                    <a:pt x="0" y="425"/>
                    <a:pt x="0" y="956"/>
                  </a:cubicBezTo>
                  <a:cubicBezTo>
                    <a:pt x="0" y="1486"/>
                    <a:pt x="425" y="1911"/>
                    <a:pt x="955" y="1911"/>
                  </a:cubicBezTo>
                  <a:cubicBezTo>
                    <a:pt x="1486" y="1911"/>
                    <a:pt x="1910" y="1486"/>
                    <a:pt x="1910" y="956"/>
                  </a:cubicBezTo>
                  <a:cubicBezTo>
                    <a:pt x="1910" y="425"/>
                    <a:pt x="1486"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6217570" y="3437534"/>
              <a:ext cx="184599" cy="184502"/>
            </a:xfrm>
            <a:custGeom>
              <a:rect b="b" l="l" r="r" t="t"/>
              <a:pathLst>
                <a:path extrusionOk="0" h="1911" w="1912">
                  <a:moveTo>
                    <a:pt x="956" y="1"/>
                  </a:moveTo>
                  <a:cubicBezTo>
                    <a:pt x="425" y="1"/>
                    <a:pt x="1" y="425"/>
                    <a:pt x="1" y="956"/>
                  </a:cubicBezTo>
                  <a:cubicBezTo>
                    <a:pt x="1" y="1486"/>
                    <a:pt x="425" y="1911"/>
                    <a:pt x="956" y="1911"/>
                  </a:cubicBezTo>
                  <a:cubicBezTo>
                    <a:pt x="1460" y="1911"/>
                    <a:pt x="1911" y="1486"/>
                    <a:pt x="1911" y="956"/>
                  </a:cubicBezTo>
                  <a:cubicBezTo>
                    <a:pt x="1911" y="425"/>
                    <a:pt x="1460" y="1"/>
                    <a:pt x="9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32"/>
          <p:cNvPicPr preferRelativeResize="0"/>
          <p:nvPr/>
        </p:nvPicPr>
        <p:blipFill rotWithShape="1">
          <a:blip r:embed="rId3">
            <a:alphaModFix/>
          </a:blip>
          <a:srcRect b="0" l="14140" r="12097" t="0"/>
          <a:stretch/>
        </p:blipFill>
        <p:spPr>
          <a:xfrm>
            <a:off x="946288" y="926750"/>
            <a:ext cx="2022372" cy="2330350"/>
          </a:xfrm>
          <a:prstGeom prst="rect">
            <a:avLst/>
          </a:prstGeom>
          <a:noFill/>
          <a:ln>
            <a:noFill/>
          </a:ln>
        </p:spPr>
      </p:pic>
      <p:sp>
        <p:nvSpPr>
          <p:cNvPr id="787" name="Google Shape;787;p32"/>
          <p:cNvSpPr txBox="1"/>
          <p:nvPr/>
        </p:nvSpPr>
        <p:spPr>
          <a:xfrm>
            <a:off x="1640825" y="526550"/>
            <a:ext cx="6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2019</a:t>
            </a:r>
            <a:endParaRPr b="1">
              <a:latin typeface="Roboto"/>
              <a:ea typeface="Roboto"/>
              <a:cs typeface="Roboto"/>
              <a:sym typeface="Roboto"/>
            </a:endParaRPr>
          </a:p>
        </p:txBody>
      </p:sp>
      <p:sp>
        <p:nvSpPr>
          <p:cNvPr id="788" name="Google Shape;788;p32"/>
          <p:cNvSpPr txBox="1"/>
          <p:nvPr/>
        </p:nvSpPr>
        <p:spPr>
          <a:xfrm>
            <a:off x="557675" y="3670450"/>
            <a:ext cx="279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Foldable phones like the Galaxy Fold are now a reality in 2019</a:t>
            </a:r>
            <a:endParaRPr>
              <a:latin typeface="Roboto"/>
              <a:ea typeface="Roboto"/>
              <a:cs typeface="Roboto"/>
              <a:sym typeface="Roboto"/>
            </a:endParaRPr>
          </a:p>
        </p:txBody>
      </p:sp>
      <p:pic>
        <p:nvPicPr>
          <p:cNvPr id="789" name="Google Shape;789;p32"/>
          <p:cNvPicPr preferRelativeResize="0"/>
          <p:nvPr/>
        </p:nvPicPr>
        <p:blipFill>
          <a:blip r:embed="rId4">
            <a:alphaModFix/>
          </a:blip>
          <a:stretch>
            <a:fillRect/>
          </a:stretch>
        </p:blipFill>
        <p:spPr>
          <a:xfrm>
            <a:off x="4114488" y="980938"/>
            <a:ext cx="1676962" cy="2221975"/>
          </a:xfrm>
          <a:prstGeom prst="rect">
            <a:avLst/>
          </a:prstGeom>
          <a:noFill/>
          <a:ln>
            <a:noFill/>
          </a:ln>
        </p:spPr>
      </p:pic>
      <p:sp>
        <p:nvSpPr>
          <p:cNvPr id="790" name="Google Shape;790;p32"/>
          <p:cNvSpPr txBox="1"/>
          <p:nvPr/>
        </p:nvSpPr>
        <p:spPr>
          <a:xfrm>
            <a:off x="4446275" y="526550"/>
            <a:ext cx="8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2020</a:t>
            </a:r>
            <a:endParaRPr b="1">
              <a:latin typeface="Roboto"/>
              <a:ea typeface="Roboto"/>
              <a:cs typeface="Roboto"/>
              <a:sym typeface="Roboto"/>
            </a:endParaRPr>
          </a:p>
        </p:txBody>
      </p:sp>
      <p:sp>
        <p:nvSpPr>
          <p:cNvPr id="791" name="Google Shape;791;p32"/>
          <p:cNvSpPr txBox="1"/>
          <p:nvPr/>
        </p:nvSpPr>
        <p:spPr>
          <a:xfrm>
            <a:off x="3740300" y="3437450"/>
            <a:ext cx="2621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new Samsung Galaxy Note 20 Ultra is supposed to be the best of the best that Samsung has to offer in a smartphone – minus a bendable screen.</a:t>
            </a:r>
            <a:endParaRPr>
              <a:latin typeface="Roboto"/>
              <a:ea typeface="Roboto"/>
              <a:cs typeface="Roboto"/>
              <a:sym typeface="Roboto"/>
            </a:endParaRPr>
          </a:p>
        </p:txBody>
      </p:sp>
      <p:pic>
        <p:nvPicPr>
          <p:cNvPr id="792" name="Google Shape;792;p32"/>
          <p:cNvPicPr preferRelativeResize="0"/>
          <p:nvPr/>
        </p:nvPicPr>
        <p:blipFill rotWithShape="1">
          <a:blip r:embed="rId5">
            <a:alphaModFix/>
          </a:blip>
          <a:srcRect b="0" l="26921" r="23436" t="0"/>
          <a:stretch/>
        </p:blipFill>
        <p:spPr>
          <a:xfrm>
            <a:off x="6618088" y="980949"/>
            <a:ext cx="2109914" cy="2386625"/>
          </a:xfrm>
          <a:prstGeom prst="rect">
            <a:avLst/>
          </a:prstGeom>
          <a:noFill/>
          <a:ln>
            <a:noFill/>
          </a:ln>
        </p:spPr>
      </p:pic>
      <p:sp>
        <p:nvSpPr>
          <p:cNvPr id="793" name="Google Shape;793;p32"/>
          <p:cNvSpPr txBox="1"/>
          <p:nvPr/>
        </p:nvSpPr>
        <p:spPr>
          <a:xfrm>
            <a:off x="7308850" y="526550"/>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2021</a:t>
            </a:r>
            <a:endParaRPr b="1">
              <a:latin typeface="Roboto"/>
              <a:ea typeface="Roboto"/>
              <a:cs typeface="Roboto"/>
              <a:sym typeface="Roboto"/>
            </a:endParaRPr>
          </a:p>
        </p:txBody>
      </p:sp>
      <p:sp>
        <p:nvSpPr>
          <p:cNvPr id="794" name="Google Shape;794;p32"/>
          <p:cNvSpPr txBox="1"/>
          <p:nvPr/>
        </p:nvSpPr>
        <p:spPr>
          <a:xfrm>
            <a:off x="6618100" y="3502950"/>
            <a:ext cx="216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most advanced camera system in the non-pro family, with extensive image processing for sharper details, per Apple.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4"/>
          <p:cNvSpPr txBox="1"/>
          <p:nvPr>
            <p:ph type="title"/>
          </p:nvPr>
        </p:nvSpPr>
        <p:spPr>
          <a:xfrm>
            <a:off x="547300" y="0"/>
            <a:ext cx="8526000" cy="15393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4400">
                <a:solidFill>
                  <a:srgbClr val="1F2C8F"/>
                </a:solidFill>
                <a:latin typeface="Arial"/>
                <a:ea typeface="Arial"/>
                <a:cs typeface="Arial"/>
                <a:sym typeface="Arial"/>
              </a:rPr>
              <a:t>Technologies that can impact Mobile industry</a:t>
            </a:r>
            <a:endParaRPr/>
          </a:p>
        </p:txBody>
      </p:sp>
      <p:pic>
        <p:nvPicPr>
          <p:cNvPr id="805" name="Google Shape;805;p34"/>
          <p:cNvPicPr preferRelativeResize="0"/>
          <p:nvPr/>
        </p:nvPicPr>
        <p:blipFill>
          <a:blip r:embed="rId3">
            <a:alphaModFix/>
          </a:blip>
          <a:stretch>
            <a:fillRect/>
          </a:stretch>
        </p:blipFill>
        <p:spPr>
          <a:xfrm>
            <a:off x="152400" y="1691700"/>
            <a:ext cx="1786475" cy="2491975"/>
          </a:xfrm>
          <a:prstGeom prst="rect">
            <a:avLst/>
          </a:prstGeom>
          <a:noFill/>
          <a:ln>
            <a:noFill/>
          </a:ln>
        </p:spPr>
      </p:pic>
      <p:pic>
        <p:nvPicPr>
          <p:cNvPr id="806" name="Google Shape;806;p34"/>
          <p:cNvPicPr preferRelativeResize="0"/>
          <p:nvPr/>
        </p:nvPicPr>
        <p:blipFill>
          <a:blip r:embed="rId4">
            <a:alphaModFix/>
          </a:blip>
          <a:stretch>
            <a:fillRect/>
          </a:stretch>
        </p:blipFill>
        <p:spPr>
          <a:xfrm>
            <a:off x="2107225" y="1740375"/>
            <a:ext cx="1658050" cy="2491975"/>
          </a:xfrm>
          <a:prstGeom prst="rect">
            <a:avLst/>
          </a:prstGeom>
          <a:noFill/>
          <a:ln>
            <a:noFill/>
          </a:ln>
        </p:spPr>
      </p:pic>
      <p:pic>
        <p:nvPicPr>
          <p:cNvPr id="807" name="Google Shape;807;p34"/>
          <p:cNvPicPr preferRelativeResize="0"/>
          <p:nvPr/>
        </p:nvPicPr>
        <p:blipFill>
          <a:blip r:embed="rId5">
            <a:alphaModFix/>
          </a:blip>
          <a:stretch>
            <a:fillRect/>
          </a:stretch>
        </p:blipFill>
        <p:spPr>
          <a:xfrm>
            <a:off x="3933628" y="1716038"/>
            <a:ext cx="1658050" cy="2591951"/>
          </a:xfrm>
          <a:prstGeom prst="rect">
            <a:avLst/>
          </a:prstGeom>
          <a:noFill/>
          <a:ln>
            <a:noFill/>
          </a:ln>
        </p:spPr>
      </p:pic>
      <p:pic>
        <p:nvPicPr>
          <p:cNvPr id="808" name="Google Shape;808;p34"/>
          <p:cNvPicPr preferRelativeResize="0"/>
          <p:nvPr/>
        </p:nvPicPr>
        <p:blipFill>
          <a:blip r:embed="rId6">
            <a:alphaModFix/>
          </a:blip>
          <a:stretch>
            <a:fillRect/>
          </a:stretch>
        </p:blipFill>
        <p:spPr>
          <a:xfrm>
            <a:off x="5713675" y="1716050"/>
            <a:ext cx="1545975" cy="2527875"/>
          </a:xfrm>
          <a:prstGeom prst="rect">
            <a:avLst/>
          </a:prstGeom>
          <a:noFill/>
          <a:ln>
            <a:noFill/>
          </a:ln>
        </p:spPr>
      </p:pic>
      <p:pic>
        <p:nvPicPr>
          <p:cNvPr id="809" name="Google Shape;809;p34"/>
          <p:cNvPicPr preferRelativeResize="0"/>
          <p:nvPr/>
        </p:nvPicPr>
        <p:blipFill>
          <a:blip r:embed="rId7">
            <a:alphaModFix/>
          </a:blip>
          <a:stretch>
            <a:fillRect/>
          </a:stretch>
        </p:blipFill>
        <p:spPr>
          <a:xfrm>
            <a:off x="7381650" y="1716050"/>
            <a:ext cx="1545975" cy="249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5"/>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F2C8F"/>
                </a:solidFill>
                <a:latin typeface="Arial"/>
                <a:ea typeface="Arial"/>
                <a:cs typeface="Arial"/>
                <a:sym typeface="Arial"/>
              </a:rPr>
              <a:t>Quick Charge</a:t>
            </a:r>
            <a:endParaRPr/>
          </a:p>
        </p:txBody>
      </p:sp>
      <p:sp>
        <p:nvSpPr>
          <p:cNvPr id="815" name="Google Shape;815;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 The Air Charging</a:t>
            </a:r>
            <a:endParaRPr/>
          </a:p>
        </p:txBody>
      </p:sp>
      <p:sp>
        <p:nvSpPr>
          <p:cNvPr id="816" name="Google Shape;816;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 Model PI</a:t>
            </a:r>
            <a:endParaRPr/>
          </a:p>
        </p:txBody>
      </p:sp>
      <p:pic>
        <p:nvPicPr>
          <p:cNvPr id="817" name="Google Shape;817;p35"/>
          <p:cNvPicPr preferRelativeResize="0"/>
          <p:nvPr/>
        </p:nvPicPr>
        <p:blipFill>
          <a:blip r:embed="rId3">
            <a:alphaModFix/>
          </a:blip>
          <a:stretch>
            <a:fillRect/>
          </a:stretch>
        </p:blipFill>
        <p:spPr>
          <a:xfrm>
            <a:off x="311698" y="2129474"/>
            <a:ext cx="3999899" cy="2439400"/>
          </a:xfrm>
          <a:prstGeom prst="rect">
            <a:avLst/>
          </a:prstGeom>
          <a:noFill/>
          <a:ln>
            <a:noFill/>
          </a:ln>
        </p:spPr>
      </p:pic>
      <p:pic>
        <p:nvPicPr>
          <p:cNvPr id="818" name="Google Shape;818;p35"/>
          <p:cNvPicPr preferRelativeResize="0"/>
          <p:nvPr/>
        </p:nvPicPr>
        <p:blipFill>
          <a:blip r:embed="rId4">
            <a:alphaModFix/>
          </a:blip>
          <a:stretch>
            <a:fillRect/>
          </a:stretch>
        </p:blipFill>
        <p:spPr>
          <a:xfrm>
            <a:off x="4832400" y="2129475"/>
            <a:ext cx="3999900" cy="243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1000"/>
                                        <p:tgtEl>
                                          <p:spTgt spid="815"/>
                                        </p:tgtEl>
                                        <p:attrNameLst>
                                          <p:attrName>ppt_w</p:attrName>
                                        </p:attrNameLst>
                                      </p:cBhvr>
                                      <p:tavLst>
                                        <p:tav fmla="" tm="0">
                                          <p:val>
                                            <p:strVal val="0"/>
                                          </p:val>
                                        </p:tav>
                                        <p:tav fmla="" tm="100000">
                                          <p:val>
                                            <p:strVal val="#ppt_w"/>
                                          </p:val>
                                        </p:tav>
                                      </p:tavLst>
                                    </p:anim>
                                    <p:anim calcmode="lin" valueType="num">
                                      <p:cBhvr additive="base">
                                        <p:cTn dur="1000"/>
                                        <p:tgtEl>
                                          <p:spTgt spid="8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1000"/>
                                        <p:tgtEl>
                                          <p:spTgt spid="817"/>
                                        </p:tgtEl>
                                        <p:attrNameLst>
                                          <p:attrName>ppt_w</p:attrName>
                                        </p:attrNameLst>
                                      </p:cBhvr>
                                      <p:tavLst>
                                        <p:tav fmla="" tm="0">
                                          <p:val>
                                            <p:strVal val="0"/>
                                          </p:val>
                                        </p:tav>
                                        <p:tav fmla="" tm="100000">
                                          <p:val>
                                            <p:strVal val="#ppt_w"/>
                                          </p:val>
                                        </p:tav>
                                      </p:tavLst>
                                    </p:anim>
                                    <p:anim calcmode="lin" valueType="num">
                                      <p:cBhvr additive="base">
                                        <p:cTn dur="1000"/>
                                        <p:tgtEl>
                                          <p:spTgt spid="81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1000"/>
                                        <p:tgtEl>
                                          <p:spTgt spid="816"/>
                                        </p:tgtEl>
                                        <p:attrNameLst>
                                          <p:attrName>ppt_w</p:attrName>
                                        </p:attrNameLst>
                                      </p:cBhvr>
                                      <p:tavLst>
                                        <p:tav fmla="" tm="0">
                                          <p:val>
                                            <p:strVal val="0"/>
                                          </p:val>
                                        </p:tav>
                                        <p:tav fmla="" tm="100000">
                                          <p:val>
                                            <p:strVal val="#ppt_w"/>
                                          </p:val>
                                        </p:tav>
                                      </p:tavLst>
                                    </p:anim>
                                    <p:anim calcmode="lin" valueType="num">
                                      <p:cBhvr additive="base">
                                        <p:cTn dur="1000"/>
                                        <p:tgtEl>
                                          <p:spTgt spid="8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1000"/>
                                        <p:tgtEl>
                                          <p:spTgt spid="818"/>
                                        </p:tgtEl>
                                        <p:attrNameLst>
                                          <p:attrName>ppt_w</p:attrName>
                                        </p:attrNameLst>
                                      </p:cBhvr>
                                      <p:tavLst>
                                        <p:tav fmla="" tm="0">
                                          <p:val>
                                            <p:strVal val="0"/>
                                          </p:val>
                                        </p:tav>
                                        <p:tav fmla="" tm="100000">
                                          <p:val>
                                            <p:strVal val="#ppt_w"/>
                                          </p:val>
                                        </p:tav>
                                      </p:tavLst>
                                    </p:anim>
                                    <p:anim calcmode="lin" valueType="num">
                                      <p:cBhvr additive="base">
                                        <p:cTn dur="1000"/>
                                        <p:tgtEl>
                                          <p:spTgt spid="8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6"/>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F2C8F"/>
                </a:solidFill>
                <a:latin typeface="Arial"/>
                <a:ea typeface="Arial"/>
                <a:cs typeface="Arial"/>
                <a:sym typeface="Arial"/>
              </a:rPr>
              <a:t>5G &amp; Beyond</a:t>
            </a:r>
            <a:endParaRPr/>
          </a:p>
        </p:txBody>
      </p:sp>
      <p:sp>
        <p:nvSpPr>
          <p:cNvPr id="824" name="Google Shape;824;p36"/>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36"/>
          <p:cNvPicPr preferRelativeResize="0"/>
          <p:nvPr/>
        </p:nvPicPr>
        <p:blipFill>
          <a:blip r:embed="rId3">
            <a:alphaModFix/>
          </a:blip>
          <a:stretch>
            <a:fillRect/>
          </a:stretch>
        </p:blipFill>
        <p:spPr>
          <a:xfrm>
            <a:off x="1069198" y="1463675"/>
            <a:ext cx="7471101" cy="3416399"/>
          </a:xfrm>
          <a:prstGeom prst="rect">
            <a:avLst/>
          </a:prstGeom>
          <a:noFill/>
          <a:ln>
            <a:noFill/>
          </a:ln>
        </p:spPr>
      </p:pic>
      <p:sp>
        <p:nvSpPr>
          <p:cNvPr id="826" name="Google Shape;826;p36"/>
          <p:cNvSpPr txBox="1"/>
          <p:nvPr/>
        </p:nvSpPr>
        <p:spPr>
          <a:xfrm>
            <a:off x="1081625" y="1475325"/>
            <a:ext cx="4656600" cy="1249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400"/>
              </a:spcBef>
              <a:spcAft>
                <a:spcPts val="0"/>
              </a:spcAft>
              <a:buClr>
                <a:srgbClr val="FDFAF6"/>
              </a:buClr>
              <a:buSzPts val="1600"/>
              <a:buChar char="●"/>
            </a:pPr>
            <a:r>
              <a:rPr lang="en" sz="1600">
                <a:solidFill>
                  <a:srgbClr val="FDFAF6"/>
                </a:solidFill>
              </a:rPr>
              <a:t>5G with peak </a:t>
            </a:r>
            <a:r>
              <a:rPr lang="en" sz="1600">
                <a:solidFill>
                  <a:srgbClr val="FDFAF6"/>
                </a:solidFill>
              </a:rPr>
              <a:t>data rate</a:t>
            </a:r>
            <a:r>
              <a:rPr lang="en" sz="1600">
                <a:solidFill>
                  <a:srgbClr val="FDFAF6"/>
                </a:solidFill>
              </a:rPr>
              <a:t> of 20 Gbps and 100+ Mbps of average data rates</a:t>
            </a:r>
            <a:endParaRPr sz="1600">
              <a:solidFill>
                <a:srgbClr val="FDFAF6"/>
              </a:solidFill>
            </a:endParaRPr>
          </a:p>
          <a:p>
            <a:pPr indent="-330200" lvl="0" marL="457200" rtl="0" algn="l">
              <a:lnSpc>
                <a:spcPct val="115000"/>
              </a:lnSpc>
              <a:spcBef>
                <a:spcPts val="0"/>
              </a:spcBef>
              <a:spcAft>
                <a:spcPts val="0"/>
              </a:spcAft>
              <a:buClr>
                <a:srgbClr val="FDFAF6"/>
              </a:buClr>
              <a:buSzPts val="1600"/>
              <a:buChar char="●"/>
            </a:pPr>
            <a:r>
              <a:rPr lang="en" sz="1600">
                <a:solidFill>
                  <a:srgbClr val="FDFAF6"/>
                </a:solidFill>
              </a:rPr>
              <a:t>6G with peak data rate of 1 Tbps</a:t>
            </a:r>
            <a:endParaRPr sz="1600">
              <a:solidFill>
                <a:srgbClr val="FDFAF6"/>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5"/>
                                        </p:tgtEl>
                                        <p:attrNameLst>
                                          <p:attrName>style.visibility</p:attrName>
                                        </p:attrNameLst>
                                      </p:cBhvr>
                                      <p:to>
                                        <p:strVal val="visible"/>
                                      </p:to>
                                    </p:set>
                                    <p:anim calcmode="lin" valueType="num">
                                      <p:cBhvr additive="base">
                                        <p:cTn dur="1000"/>
                                        <p:tgtEl>
                                          <p:spTgt spid="825"/>
                                        </p:tgtEl>
                                        <p:attrNameLst>
                                          <p:attrName>ppt_w</p:attrName>
                                        </p:attrNameLst>
                                      </p:cBhvr>
                                      <p:tavLst>
                                        <p:tav fmla="" tm="0">
                                          <p:val>
                                            <p:strVal val="0"/>
                                          </p:val>
                                        </p:tav>
                                        <p:tav fmla="" tm="100000">
                                          <p:val>
                                            <p:strVal val="#ppt_w"/>
                                          </p:val>
                                        </p:tav>
                                      </p:tavLst>
                                    </p:anim>
                                    <p:anim calcmode="lin" valueType="num">
                                      <p:cBhvr additive="base">
                                        <p:cTn dur="1000"/>
                                        <p:tgtEl>
                                          <p:spTgt spid="8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37"/>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F2C8F"/>
                </a:solidFill>
                <a:latin typeface="Arial"/>
                <a:ea typeface="Arial"/>
                <a:cs typeface="Arial"/>
                <a:sym typeface="Arial"/>
              </a:rPr>
              <a:t>Impact of AI and IOT</a:t>
            </a:r>
            <a:endParaRPr/>
          </a:p>
        </p:txBody>
      </p:sp>
      <p:pic>
        <p:nvPicPr>
          <p:cNvPr id="832" name="Google Shape;832;p37"/>
          <p:cNvPicPr preferRelativeResize="0"/>
          <p:nvPr/>
        </p:nvPicPr>
        <p:blipFill>
          <a:blip r:embed="rId3">
            <a:alphaModFix/>
          </a:blip>
          <a:stretch>
            <a:fillRect/>
          </a:stretch>
        </p:blipFill>
        <p:spPr>
          <a:xfrm>
            <a:off x="1374000" y="1055826"/>
            <a:ext cx="6495000" cy="3958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ppt_w</p:attrName>
                                        </p:attrNameLst>
                                      </p:cBhvr>
                                      <p:tavLst>
                                        <p:tav fmla="" tm="0">
                                          <p:val>
                                            <p:strVal val="0"/>
                                          </p:val>
                                        </p:tav>
                                        <p:tav fmla="" tm="100000">
                                          <p:val>
                                            <p:strVal val="#ppt_w"/>
                                          </p:val>
                                        </p:tav>
                                      </p:tavLst>
                                    </p:anim>
                                    <p:anim calcmode="lin" valueType="num">
                                      <p:cBhvr additive="base">
                                        <p:cTn dur="1000"/>
                                        <p:tgtEl>
                                          <p:spTgt spid="83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8"/>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F2C8F"/>
                </a:solidFill>
                <a:latin typeface="Arial"/>
                <a:ea typeface="Arial"/>
                <a:cs typeface="Arial"/>
                <a:sym typeface="Arial"/>
              </a:rPr>
              <a:t>AR-VR</a:t>
            </a:r>
            <a:endParaRPr/>
          </a:p>
        </p:txBody>
      </p:sp>
      <p:sp>
        <p:nvSpPr>
          <p:cNvPr id="838" name="Google Shape;838;p3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VR will </a:t>
            </a:r>
            <a:r>
              <a:rPr lang="en"/>
              <a:t>enhance</a:t>
            </a:r>
            <a:r>
              <a:rPr lang="en"/>
              <a:t> user experience drastically</a:t>
            </a:r>
            <a:endParaRPr/>
          </a:p>
        </p:txBody>
      </p:sp>
      <p:sp>
        <p:nvSpPr>
          <p:cNvPr id="839" name="Google Shape;839;p3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 &amp; AI enabled smartphones will help us to solve problems, make suggestions like </a:t>
            </a:r>
            <a:r>
              <a:rPr lang="en"/>
              <a:t>interior, </a:t>
            </a:r>
            <a:r>
              <a:rPr lang="en"/>
              <a:t>cloths, etc.</a:t>
            </a:r>
            <a:endParaRPr/>
          </a:p>
        </p:txBody>
      </p:sp>
      <p:pic>
        <p:nvPicPr>
          <p:cNvPr id="840" name="Google Shape;840;p38"/>
          <p:cNvPicPr preferRelativeResize="0"/>
          <p:nvPr/>
        </p:nvPicPr>
        <p:blipFill>
          <a:blip r:embed="rId3">
            <a:alphaModFix/>
          </a:blip>
          <a:stretch>
            <a:fillRect/>
          </a:stretch>
        </p:blipFill>
        <p:spPr>
          <a:xfrm>
            <a:off x="311700" y="2205300"/>
            <a:ext cx="3999900" cy="2363566"/>
          </a:xfrm>
          <a:prstGeom prst="rect">
            <a:avLst/>
          </a:prstGeom>
          <a:noFill/>
          <a:ln>
            <a:noFill/>
          </a:ln>
        </p:spPr>
      </p:pic>
      <p:pic>
        <p:nvPicPr>
          <p:cNvPr id="841" name="Google Shape;841;p38"/>
          <p:cNvPicPr preferRelativeResize="0"/>
          <p:nvPr/>
        </p:nvPicPr>
        <p:blipFill>
          <a:blip r:embed="rId4">
            <a:alphaModFix/>
          </a:blip>
          <a:stretch>
            <a:fillRect/>
          </a:stretch>
        </p:blipFill>
        <p:spPr>
          <a:xfrm>
            <a:off x="4832400" y="2304136"/>
            <a:ext cx="3999900" cy="22647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ppt_w</p:attrName>
                                        </p:attrNameLst>
                                      </p:cBhvr>
                                      <p:tavLst>
                                        <p:tav fmla="" tm="0">
                                          <p:val>
                                            <p:strVal val="0"/>
                                          </p:val>
                                        </p:tav>
                                        <p:tav fmla="" tm="100000">
                                          <p:val>
                                            <p:strVal val="#ppt_w"/>
                                          </p:val>
                                        </p:tav>
                                      </p:tavLst>
                                    </p:anim>
                                    <p:anim calcmode="lin" valueType="num">
                                      <p:cBhvr additive="base">
                                        <p:cTn dur="1000"/>
                                        <p:tgtEl>
                                          <p:spTgt spid="8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000"/>
                                        <p:tgtEl>
                                          <p:spTgt spid="840"/>
                                        </p:tgtEl>
                                        <p:attrNameLst>
                                          <p:attrName>ppt_w</p:attrName>
                                        </p:attrNameLst>
                                      </p:cBhvr>
                                      <p:tavLst>
                                        <p:tav fmla="" tm="0">
                                          <p:val>
                                            <p:strVal val="0"/>
                                          </p:val>
                                        </p:tav>
                                        <p:tav fmla="" tm="100000">
                                          <p:val>
                                            <p:strVal val="#ppt_w"/>
                                          </p:val>
                                        </p:tav>
                                      </p:tavLst>
                                    </p:anim>
                                    <p:anim calcmode="lin" valueType="num">
                                      <p:cBhvr additive="base">
                                        <p:cTn dur="1000"/>
                                        <p:tgtEl>
                                          <p:spTgt spid="8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1"/>
                                        <p:tgtEl>
                                          <p:spTgt spid="839"/>
                                        </p:tgtEl>
                                        <p:attrNameLst>
                                          <p:attrName>ppt_w</p:attrName>
                                        </p:attrNameLst>
                                      </p:cBhvr>
                                      <p:tavLst>
                                        <p:tav fmla="" tm="0">
                                          <p:val>
                                            <p:strVal val="0"/>
                                          </p:val>
                                        </p:tav>
                                        <p:tav fmla="" tm="100000">
                                          <p:val>
                                            <p:strVal val="#ppt_w"/>
                                          </p:val>
                                        </p:tav>
                                      </p:tavLst>
                                    </p:anim>
                                    <p:anim calcmode="lin" valueType="num">
                                      <p:cBhvr additive="base">
                                        <p:cTn dur="1"/>
                                        <p:tgtEl>
                                          <p:spTgt spid="8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ppt_w</p:attrName>
                                        </p:attrNameLst>
                                      </p:cBhvr>
                                      <p:tavLst>
                                        <p:tav fmla="" tm="0">
                                          <p:val>
                                            <p:strVal val="0"/>
                                          </p:val>
                                        </p:tav>
                                        <p:tav fmla="" tm="100000">
                                          <p:val>
                                            <p:strVal val="#ppt_w"/>
                                          </p:val>
                                        </p:tav>
                                      </p:tavLst>
                                    </p:anim>
                                    <p:anim calcmode="lin" valueType="num">
                                      <p:cBhvr additive="base">
                                        <p:cTn dur="1000"/>
                                        <p:tgtEl>
                                          <p:spTgt spid="8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9"/>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1F2C8F"/>
                </a:solidFill>
                <a:latin typeface="Arial"/>
                <a:ea typeface="Arial"/>
                <a:cs typeface="Arial"/>
                <a:sym typeface="Arial"/>
              </a:rPr>
              <a:t>Feel of smartphones</a:t>
            </a:r>
            <a:endParaRPr/>
          </a:p>
        </p:txBody>
      </p:sp>
      <p:sp>
        <p:nvSpPr>
          <p:cNvPr id="847" name="Google Shape;847;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displays</a:t>
            </a:r>
            <a:endParaRPr/>
          </a:p>
        </p:txBody>
      </p:sp>
      <p:sp>
        <p:nvSpPr>
          <p:cNvPr id="848" name="Google Shape;848;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Transparent &amp; Portless Smartphones</a:t>
            </a:r>
            <a:endParaRPr/>
          </a:p>
        </p:txBody>
      </p:sp>
      <p:pic>
        <p:nvPicPr>
          <p:cNvPr id="849" name="Google Shape;849;p39"/>
          <p:cNvPicPr preferRelativeResize="0"/>
          <p:nvPr/>
        </p:nvPicPr>
        <p:blipFill>
          <a:blip r:embed="rId3">
            <a:alphaModFix/>
          </a:blip>
          <a:stretch>
            <a:fillRect/>
          </a:stretch>
        </p:blipFill>
        <p:spPr>
          <a:xfrm>
            <a:off x="891250" y="1540125"/>
            <a:ext cx="2753700" cy="3028751"/>
          </a:xfrm>
          <a:prstGeom prst="rect">
            <a:avLst/>
          </a:prstGeom>
          <a:noFill/>
          <a:ln>
            <a:noFill/>
          </a:ln>
        </p:spPr>
      </p:pic>
      <p:pic>
        <p:nvPicPr>
          <p:cNvPr id="850" name="Google Shape;850;p39"/>
          <p:cNvPicPr preferRelativeResize="0"/>
          <p:nvPr/>
        </p:nvPicPr>
        <p:blipFill>
          <a:blip r:embed="rId4">
            <a:alphaModFix/>
          </a:blip>
          <a:stretch>
            <a:fillRect/>
          </a:stretch>
        </p:blipFill>
        <p:spPr>
          <a:xfrm>
            <a:off x="5205800" y="1540125"/>
            <a:ext cx="3253098" cy="3028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1000"/>
                                        <p:tgtEl>
                                          <p:spTgt spid="847"/>
                                        </p:tgtEl>
                                        <p:attrNameLst>
                                          <p:attrName>ppt_w</p:attrName>
                                        </p:attrNameLst>
                                      </p:cBhvr>
                                      <p:tavLst>
                                        <p:tav fmla="" tm="0">
                                          <p:val>
                                            <p:strVal val="0"/>
                                          </p:val>
                                        </p:tav>
                                        <p:tav fmla="" tm="100000">
                                          <p:val>
                                            <p:strVal val="#ppt_w"/>
                                          </p:val>
                                        </p:tav>
                                      </p:tavLst>
                                    </p:anim>
                                    <p:anim calcmode="lin" valueType="num">
                                      <p:cBhvr additive="base">
                                        <p:cTn dur="1000"/>
                                        <p:tgtEl>
                                          <p:spTgt spid="8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1000"/>
                                        <p:tgtEl>
                                          <p:spTgt spid="849"/>
                                        </p:tgtEl>
                                        <p:attrNameLst>
                                          <p:attrName>ppt_w</p:attrName>
                                        </p:attrNameLst>
                                      </p:cBhvr>
                                      <p:tavLst>
                                        <p:tav fmla="" tm="0">
                                          <p:val>
                                            <p:strVal val="0"/>
                                          </p:val>
                                        </p:tav>
                                        <p:tav fmla="" tm="100000">
                                          <p:val>
                                            <p:strVal val="#ppt_w"/>
                                          </p:val>
                                        </p:tav>
                                      </p:tavLst>
                                    </p:anim>
                                    <p:anim calcmode="lin" valueType="num">
                                      <p:cBhvr additive="base">
                                        <p:cTn dur="1000"/>
                                        <p:tgtEl>
                                          <p:spTgt spid="84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48"/>
                                        </p:tgtEl>
                                        <p:attrNameLst>
                                          <p:attrName>style.visibility</p:attrName>
                                        </p:attrNameLst>
                                      </p:cBhvr>
                                      <p:to>
                                        <p:strVal val="visible"/>
                                      </p:to>
                                    </p:set>
                                    <p:anim calcmode="lin" valueType="num">
                                      <p:cBhvr additive="base">
                                        <p:cTn dur="1000"/>
                                        <p:tgtEl>
                                          <p:spTgt spid="848"/>
                                        </p:tgtEl>
                                        <p:attrNameLst>
                                          <p:attrName>ppt_w</p:attrName>
                                        </p:attrNameLst>
                                      </p:cBhvr>
                                      <p:tavLst>
                                        <p:tav fmla="" tm="0">
                                          <p:val>
                                            <p:strVal val="0"/>
                                          </p:val>
                                        </p:tav>
                                        <p:tav fmla="" tm="100000">
                                          <p:val>
                                            <p:strVal val="#ppt_w"/>
                                          </p:val>
                                        </p:tav>
                                      </p:tavLst>
                                    </p:anim>
                                    <p:anim calcmode="lin" valueType="num">
                                      <p:cBhvr additive="base">
                                        <p:cTn dur="1000"/>
                                        <p:tgtEl>
                                          <p:spTgt spid="8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50"/>
                                        </p:tgtEl>
                                        <p:attrNameLst>
                                          <p:attrName>style.visibility</p:attrName>
                                        </p:attrNameLst>
                                      </p:cBhvr>
                                      <p:to>
                                        <p:strVal val="visible"/>
                                      </p:to>
                                    </p:set>
                                    <p:anim calcmode="lin" valueType="num">
                                      <p:cBhvr additive="base">
                                        <p:cTn dur="1000"/>
                                        <p:tgtEl>
                                          <p:spTgt spid="850"/>
                                        </p:tgtEl>
                                        <p:attrNameLst>
                                          <p:attrName>ppt_w</p:attrName>
                                        </p:attrNameLst>
                                      </p:cBhvr>
                                      <p:tavLst>
                                        <p:tav fmla="" tm="0">
                                          <p:val>
                                            <p:strVal val="0"/>
                                          </p:val>
                                        </p:tav>
                                        <p:tav fmla="" tm="100000">
                                          <p:val>
                                            <p:strVal val="#ppt_w"/>
                                          </p:val>
                                        </p:tav>
                                      </p:tavLst>
                                    </p:anim>
                                    <p:anim calcmode="lin" valueType="num">
                                      <p:cBhvr additive="base">
                                        <p:cTn dur="1000"/>
                                        <p:tgtEl>
                                          <p:spTgt spid="8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0"/>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F2C8F"/>
                </a:solidFill>
                <a:latin typeface="Arial"/>
                <a:ea typeface="Arial"/>
                <a:cs typeface="Arial"/>
                <a:sym typeface="Arial"/>
              </a:rPr>
              <a:t>Advance Displays</a:t>
            </a:r>
            <a:endParaRPr/>
          </a:p>
        </p:txBody>
      </p:sp>
      <p:sp>
        <p:nvSpPr>
          <p:cNvPr id="856" name="Google Shape;856;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Foldable Displays</a:t>
            </a:r>
            <a:endParaRPr/>
          </a:p>
        </p:txBody>
      </p:sp>
      <p:sp>
        <p:nvSpPr>
          <p:cNvPr id="857" name="Google Shape;857;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Holographic Displays</a:t>
            </a:r>
            <a:endParaRPr/>
          </a:p>
        </p:txBody>
      </p:sp>
      <p:pic>
        <p:nvPicPr>
          <p:cNvPr id="858" name="Google Shape;858;p40"/>
          <p:cNvPicPr preferRelativeResize="0"/>
          <p:nvPr/>
        </p:nvPicPr>
        <p:blipFill>
          <a:blip r:embed="rId3">
            <a:alphaModFix/>
          </a:blip>
          <a:stretch>
            <a:fillRect/>
          </a:stretch>
        </p:blipFill>
        <p:spPr>
          <a:xfrm>
            <a:off x="311700" y="2793300"/>
            <a:ext cx="2152276" cy="1775575"/>
          </a:xfrm>
          <a:prstGeom prst="rect">
            <a:avLst/>
          </a:prstGeom>
          <a:noFill/>
          <a:ln>
            <a:noFill/>
          </a:ln>
        </p:spPr>
      </p:pic>
      <p:pic>
        <p:nvPicPr>
          <p:cNvPr id="859" name="Google Shape;859;p40"/>
          <p:cNvPicPr preferRelativeResize="0"/>
          <p:nvPr/>
        </p:nvPicPr>
        <p:blipFill>
          <a:blip r:embed="rId4">
            <a:alphaModFix/>
          </a:blip>
          <a:stretch>
            <a:fillRect/>
          </a:stretch>
        </p:blipFill>
        <p:spPr>
          <a:xfrm>
            <a:off x="2463975" y="1157000"/>
            <a:ext cx="1847625" cy="1636299"/>
          </a:xfrm>
          <a:prstGeom prst="rect">
            <a:avLst/>
          </a:prstGeom>
          <a:noFill/>
          <a:ln>
            <a:noFill/>
          </a:ln>
        </p:spPr>
      </p:pic>
      <p:pic>
        <p:nvPicPr>
          <p:cNvPr id="860" name="Google Shape;860;p40"/>
          <p:cNvPicPr preferRelativeResize="0"/>
          <p:nvPr/>
        </p:nvPicPr>
        <p:blipFill>
          <a:blip r:embed="rId5">
            <a:alphaModFix/>
          </a:blip>
          <a:stretch>
            <a:fillRect/>
          </a:stretch>
        </p:blipFill>
        <p:spPr>
          <a:xfrm>
            <a:off x="5865136" y="1765750"/>
            <a:ext cx="1934424" cy="2803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1000"/>
                                        <p:tgtEl>
                                          <p:spTgt spid="856"/>
                                        </p:tgtEl>
                                        <p:attrNameLst>
                                          <p:attrName>ppt_w</p:attrName>
                                        </p:attrNameLst>
                                      </p:cBhvr>
                                      <p:tavLst>
                                        <p:tav fmla="" tm="0">
                                          <p:val>
                                            <p:strVal val="0"/>
                                          </p:val>
                                        </p:tav>
                                        <p:tav fmla="" tm="100000">
                                          <p:val>
                                            <p:strVal val="#ppt_w"/>
                                          </p:val>
                                        </p:tav>
                                      </p:tavLst>
                                    </p:anim>
                                    <p:anim calcmode="lin" valueType="num">
                                      <p:cBhvr additive="base">
                                        <p:cTn dur="1000"/>
                                        <p:tgtEl>
                                          <p:spTgt spid="8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58"/>
                                        </p:tgtEl>
                                        <p:attrNameLst>
                                          <p:attrName>style.visibility</p:attrName>
                                        </p:attrNameLst>
                                      </p:cBhvr>
                                      <p:to>
                                        <p:strVal val="visible"/>
                                      </p:to>
                                    </p:set>
                                    <p:anim calcmode="lin" valueType="num">
                                      <p:cBhvr additive="base">
                                        <p:cTn dur="1000"/>
                                        <p:tgtEl>
                                          <p:spTgt spid="858"/>
                                        </p:tgtEl>
                                        <p:attrNameLst>
                                          <p:attrName>ppt_w</p:attrName>
                                        </p:attrNameLst>
                                      </p:cBhvr>
                                      <p:tavLst>
                                        <p:tav fmla="" tm="0">
                                          <p:val>
                                            <p:strVal val="0"/>
                                          </p:val>
                                        </p:tav>
                                        <p:tav fmla="" tm="100000">
                                          <p:val>
                                            <p:strVal val="#ppt_w"/>
                                          </p:val>
                                        </p:tav>
                                      </p:tavLst>
                                    </p:anim>
                                    <p:anim calcmode="lin" valueType="num">
                                      <p:cBhvr additive="base">
                                        <p:cTn dur="1000"/>
                                        <p:tgtEl>
                                          <p:spTgt spid="8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59"/>
                                        </p:tgtEl>
                                        <p:attrNameLst>
                                          <p:attrName>style.visibility</p:attrName>
                                        </p:attrNameLst>
                                      </p:cBhvr>
                                      <p:to>
                                        <p:strVal val="visible"/>
                                      </p:to>
                                    </p:set>
                                    <p:anim calcmode="lin" valueType="num">
                                      <p:cBhvr additive="base">
                                        <p:cTn dur="1000"/>
                                        <p:tgtEl>
                                          <p:spTgt spid="859"/>
                                        </p:tgtEl>
                                        <p:attrNameLst>
                                          <p:attrName>ppt_w</p:attrName>
                                        </p:attrNameLst>
                                      </p:cBhvr>
                                      <p:tavLst>
                                        <p:tav fmla="" tm="0">
                                          <p:val>
                                            <p:strVal val="0"/>
                                          </p:val>
                                        </p:tav>
                                        <p:tav fmla="" tm="100000">
                                          <p:val>
                                            <p:strVal val="#ppt_w"/>
                                          </p:val>
                                        </p:tav>
                                      </p:tavLst>
                                    </p:anim>
                                    <p:anim calcmode="lin" valueType="num">
                                      <p:cBhvr additive="base">
                                        <p:cTn dur="1000"/>
                                        <p:tgtEl>
                                          <p:spTgt spid="85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57"/>
                                        </p:tgtEl>
                                        <p:attrNameLst>
                                          <p:attrName>style.visibility</p:attrName>
                                        </p:attrNameLst>
                                      </p:cBhvr>
                                      <p:to>
                                        <p:strVal val="visible"/>
                                      </p:to>
                                    </p:set>
                                    <p:anim calcmode="lin" valueType="num">
                                      <p:cBhvr additive="base">
                                        <p:cTn dur="1000"/>
                                        <p:tgtEl>
                                          <p:spTgt spid="857"/>
                                        </p:tgtEl>
                                        <p:attrNameLst>
                                          <p:attrName>ppt_w</p:attrName>
                                        </p:attrNameLst>
                                      </p:cBhvr>
                                      <p:tavLst>
                                        <p:tav fmla="" tm="0">
                                          <p:val>
                                            <p:strVal val="0"/>
                                          </p:val>
                                        </p:tav>
                                        <p:tav fmla="" tm="100000">
                                          <p:val>
                                            <p:strVal val="#ppt_w"/>
                                          </p:val>
                                        </p:tav>
                                      </p:tavLst>
                                    </p:anim>
                                    <p:anim calcmode="lin" valueType="num">
                                      <p:cBhvr additive="base">
                                        <p:cTn dur="1000"/>
                                        <p:tgtEl>
                                          <p:spTgt spid="8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60"/>
                                        </p:tgtEl>
                                        <p:attrNameLst>
                                          <p:attrName>style.visibility</p:attrName>
                                        </p:attrNameLst>
                                      </p:cBhvr>
                                      <p:to>
                                        <p:strVal val="visible"/>
                                      </p:to>
                                    </p:set>
                                    <p:anim calcmode="lin" valueType="num">
                                      <p:cBhvr additive="base">
                                        <p:cTn dur="1000"/>
                                        <p:tgtEl>
                                          <p:spTgt spid="860"/>
                                        </p:tgtEl>
                                        <p:attrNameLst>
                                          <p:attrName>ppt_w</p:attrName>
                                        </p:attrNameLst>
                                      </p:cBhvr>
                                      <p:tavLst>
                                        <p:tav fmla="" tm="0">
                                          <p:val>
                                            <p:strVal val="0"/>
                                          </p:val>
                                        </p:tav>
                                        <p:tav fmla="" tm="100000">
                                          <p:val>
                                            <p:strVal val="#ppt_w"/>
                                          </p:val>
                                        </p:tav>
                                      </p:tavLst>
                                    </p:anim>
                                    <p:anim calcmode="lin" valueType="num">
                                      <p:cBhvr additive="base">
                                        <p:cTn dur="1000"/>
                                        <p:tgtEl>
                                          <p:spTgt spid="8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Talking Tech and Smartphones with Google’s CEO Sundar Pichai!  Sign the petition to make me the voice of Google Assistant - we can ACTUALLY do this 😮 https://www.change.org/p/google-inc-arun-maini-mrwhosetheboss-the-voice-of-google-assistant&#10;&#10;I spend a LOT of time trying to make my videos as concise, polished and useful as possible for you - if you would like to support me on that mission then consider subscribing to the channel - you'd make my day 😁&#10;&#10;For my tech hot takes: http://twitter.com/Mrwhosetheboss&#10;For my Personal Posts: http://instagram.com/mrwhosetheboss&#10;Does anyone still use this anymore?: https://facebook.com/mrwhosetheboss&#10;&#10;Amazon Affiliate links (if you buy anything through these it will support the channel and allow us to buy better gear!):&#10;Amazon US: https://amzn.to/3mFix9d&#10;Amazon UK: https://amzn.to/3GMPPtM&#10;&#10;My Filming Gear:&#10;https://bit.ly/35CuxwI&#10;&#10;Music is from Epidemic sound:&#10;http://share.epidemicsound.com/pHDFT" id="865" name="Google Shape;865;p41" title="The Future of Smartphones with Google’s CEO">
            <a:hlinkClick r:id="rId3"/>
          </p:cNvPr>
          <p:cNvPicPr preferRelativeResize="0"/>
          <p:nvPr/>
        </p:nvPicPr>
        <p:blipFill>
          <a:blip r:embed="rId4">
            <a:alphaModFix/>
          </a:blip>
          <a:stretch>
            <a:fillRect/>
          </a:stretch>
        </p:blipFill>
        <p:spPr>
          <a:xfrm>
            <a:off x="1628250" y="915888"/>
            <a:ext cx="5887500" cy="3311725"/>
          </a:xfrm>
          <a:prstGeom prst="rect">
            <a:avLst/>
          </a:prstGeom>
          <a:noFill/>
          <a:ln>
            <a:noFill/>
          </a:ln>
        </p:spPr>
      </p:pic>
      <p:sp>
        <p:nvSpPr>
          <p:cNvPr id="866" name="Google Shape;866;p41"/>
          <p:cNvSpPr txBox="1"/>
          <p:nvPr/>
        </p:nvSpPr>
        <p:spPr>
          <a:xfrm>
            <a:off x="1823500" y="128325"/>
            <a:ext cx="5164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rgbClr val="1F2C8F"/>
                </a:solidFill>
              </a:rPr>
              <a:t>Summary</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15"/>
          <p:cNvGrpSpPr/>
          <p:nvPr/>
        </p:nvGrpSpPr>
        <p:grpSpPr>
          <a:xfrm>
            <a:off x="2975216" y="2288900"/>
            <a:ext cx="3193567" cy="1994430"/>
            <a:chOff x="2975216" y="2279375"/>
            <a:chExt cx="3193567" cy="1994430"/>
          </a:xfrm>
        </p:grpSpPr>
        <p:sp>
          <p:nvSpPr>
            <p:cNvPr id="147" name="Google Shape;147;p15"/>
            <p:cNvSpPr/>
            <p:nvPr/>
          </p:nvSpPr>
          <p:spPr>
            <a:xfrm flipH="1">
              <a:off x="2975216" y="2369297"/>
              <a:ext cx="3193567" cy="1904508"/>
            </a:xfrm>
            <a:custGeom>
              <a:rect b="b" l="l" r="r" t="t"/>
              <a:pathLst>
                <a:path extrusionOk="0" h="19189" w="32177">
                  <a:moveTo>
                    <a:pt x="9908" y="902"/>
                  </a:moveTo>
                  <a:lnTo>
                    <a:pt x="1480" y="5755"/>
                  </a:lnTo>
                  <a:cubicBezTo>
                    <a:pt x="50" y="6578"/>
                    <a:pt x="1" y="7587"/>
                    <a:pt x="1230" y="8292"/>
                  </a:cubicBezTo>
                  <a:lnTo>
                    <a:pt x="18875" y="18425"/>
                  </a:lnTo>
                  <a:cubicBezTo>
                    <a:pt x="20100" y="19125"/>
                    <a:pt x="20653" y="19189"/>
                    <a:pt x="22078" y="18371"/>
                  </a:cubicBezTo>
                  <a:lnTo>
                    <a:pt x="30757" y="13381"/>
                  </a:lnTo>
                  <a:cubicBezTo>
                    <a:pt x="31775" y="12793"/>
                    <a:pt x="32177" y="11657"/>
                    <a:pt x="30952" y="10952"/>
                  </a:cubicBezTo>
                  <a:lnTo>
                    <a:pt x="13160" y="711"/>
                  </a:lnTo>
                  <a:cubicBezTo>
                    <a:pt x="11931" y="1"/>
                    <a:pt x="11338" y="84"/>
                    <a:pt x="9908" y="902"/>
                  </a:cubicBezTo>
                  <a:close/>
                </a:path>
              </a:pathLst>
            </a:custGeom>
            <a:solidFill>
              <a:srgbClr val="404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flipH="1">
              <a:off x="5201890" y="2989123"/>
              <a:ext cx="931858" cy="90913"/>
            </a:xfrm>
            <a:custGeom>
              <a:rect b="b" l="l" r="r" t="t"/>
              <a:pathLst>
                <a:path extrusionOk="0" h="916" w="9389">
                  <a:moveTo>
                    <a:pt x="0" y="0"/>
                  </a:moveTo>
                  <a:lnTo>
                    <a:pt x="9389" y="0"/>
                  </a:lnTo>
                  <a:lnTo>
                    <a:pt x="9389" y="916"/>
                  </a:lnTo>
                  <a:lnTo>
                    <a:pt x="0" y="916"/>
                  </a:lnTo>
                  <a:close/>
                </a:path>
              </a:pathLst>
            </a:custGeom>
            <a:solidFill>
              <a:srgbClr val="404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3021363" y="3471784"/>
              <a:ext cx="931858" cy="91012"/>
            </a:xfrm>
            <a:custGeom>
              <a:rect b="b" l="l" r="r" t="t"/>
              <a:pathLst>
                <a:path extrusionOk="0" h="917" w="9389">
                  <a:moveTo>
                    <a:pt x="0" y="0"/>
                  </a:moveTo>
                  <a:lnTo>
                    <a:pt x="9389" y="0"/>
                  </a:lnTo>
                  <a:lnTo>
                    <a:pt x="9389" y="916"/>
                  </a:lnTo>
                  <a:lnTo>
                    <a:pt x="0" y="916"/>
                  </a:lnTo>
                  <a:close/>
                </a:path>
              </a:pathLst>
            </a:custGeom>
            <a:solidFill>
              <a:srgbClr val="404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flipH="1">
              <a:off x="2975216" y="2279375"/>
              <a:ext cx="3193567" cy="1904508"/>
            </a:xfrm>
            <a:custGeom>
              <a:rect b="b" l="l" r="r" t="t"/>
              <a:pathLst>
                <a:path extrusionOk="0" h="19189" w="32177">
                  <a:moveTo>
                    <a:pt x="9908" y="902"/>
                  </a:moveTo>
                  <a:lnTo>
                    <a:pt x="1480" y="5755"/>
                  </a:lnTo>
                  <a:cubicBezTo>
                    <a:pt x="50" y="6578"/>
                    <a:pt x="1" y="7587"/>
                    <a:pt x="1230" y="8292"/>
                  </a:cubicBezTo>
                  <a:lnTo>
                    <a:pt x="18875" y="18425"/>
                  </a:lnTo>
                  <a:cubicBezTo>
                    <a:pt x="20100" y="19125"/>
                    <a:pt x="20653" y="19189"/>
                    <a:pt x="22078" y="18371"/>
                  </a:cubicBezTo>
                  <a:lnTo>
                    <a:pt x="30757" y="13381"/>
                  </a:lnTo>
                  <a:cubicBezTo>
                    <a:pt x="31775" y="12793"/>
                    <a:pt x="32177" y="11657"/>
                    <a:pt x="30952" y="10951"/>
                  </a:cubicBezTo>
                  <a:lnTo>
                    <a:pt x="13160" y="711"/>
                  </a:lnTo>
                  <a:cubicBezTo>
                    <a:pt x="11931" y="1"/>
                    <a:pt x="11338" y="84"/>
                    <a:pt x="9908" y="902"/>
                  </a:cubicBezTo>
                  <a:close/>
                </a:path>
              </a:pathLst>
            </a:custGeom>
            <a:solidFill>
              <a:srgbClr val="040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4881013" y="2289102"/>
              <a:ext cx="250011" cy="50717"/>
            </a:xfrm>
            <a:custGeom>
              <a:rect b="b" l="l" r="r" t="t"/>
              <a:pathLst>
                <a:path extrusionOk="0" h="511" w="2519">
                  <a:moveTo>
                    <a:pt x="2518" y="510"/>
                  </a:moveTo>
                  <a:lnTo>
                    <a:pt x="1" y="510"/>
                  </a:lnTo>
                  <a:cubicBezTo>
                    <a:pt x="995" y="11"/>
                    <a:pt x="1573" y="1"/>
                    <a:pt x="2518" y="510"/>
                  </a:cubicBezTo>
                  <a:close/>
                </a:path>
              </a:pathLst>
            </a:custGeom>
            <a:solidFill>
              <a:srgbClr val="3A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4864537" y="2306669"/>
              <a:ext cx="283954" cy="41883"/>
            </a:xfrm>
            <a:custGeom>
              <a:rect b="b" l="l" r="r" t="t"/>
              <a:pathLst>
                <a:path extrusionOk="0" h="422" w="2861">
                  <a:moveTo>
                    <a:pt x="1044" y="0"/>
                  </a:moveTo>
                  <a:lnTo>
                    <a:pt x="1866" y="0"/>
                  </a:lnTo>
                  <a:cubicBezTo>
                    <a:pt x="2165" y="69"/>
                    <a:pt x="2483" y="206"/>
                    <a:pt x="2861" y="421"/>
                  </a:cubicBezTo>
                  <a:lnTo>
                    <a:pt x="0" y="421"/>
                  </a:lnTo>
                  <a:cubicBezTo>
                    <a:pt x="402" y="211"/>
                    <a:pt x="735" y="69"/>
                    <a:pt x="1044" y="0"/>
                  </a:cubicBezTo>
                  <a:close/>
                </a:path>
              </a:pathLst>
            </a:custGeom>
            <a:solidFill>
              <a:srgbClr val="3A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4848955" y="2315900"/>
              <a:ext cx="316508" cy="41883"/>
            </a:xfrm>
            <a:custGeom>
              <a:rect b="b" l="l" r="r" t="t"/>
              <a:pathLst>
                <a:path extrusionOk="0" h="422" w="3189">
                  <a:moveTo>
                    <a:pt x="896" y="0"/>
                  </a:moveTo>
                  <a:lnTo>
                    <a:pt x="2341" y="0"/>
                  </a:lnTo>
                  <a:cubicBezTo>
                    <a:pt x="2561" y="79"/>
                    <a:pt x="2792" y="191"/>
                    <a:pt x="3051" y="343"/>
                  </a:cubicBezTo>
                  <a:lnTo>
                    <a:pt x="3188" y="421"/>
                  </a:lnTo>
                  <a:lnTo>
                    <a:pt x="0" y="421"/>
                  </a:lnTo>
                  <a:cubicBezTo>
                    <a:pt x="343" y="235"/>
                    <a:pt x="632" y="93"/>
                    <a:pt x="896" y="0"/>
                  </a:cubicBezTo>
                  <a:close/>
                </a:path>
              </a:pathLst>
            </a:custGeom>
            <a:solidFill>
              <a:srgbClr val="393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4833472" y="2324634"/>
              <a:ext cx="348070" cy="42380"/>
            </a:xfrm>
            <a:custGeom>
              <a:rect b="b" l="l" r="r" t="t"/>
              <a:pathLst>
                <a:path extrusionOk="0" h="427" w="3507">
                  <a:moveTo>
                    <a:pt x="828" y="0"/>
                  </a:moveTo>
                  <a:lnTo>
                    <a:pt x="2728" y="0"/>
                  </a:lnTo>
                  <a:cubicBezTo>
                    <a:pt x="2880" y="69"/>
                    <a:pt x="3037" y="152"/>
                    <a:pt x="3213" y="255"/>
                  </a:cubicBezTo>
                  <a:lnTo>
                    <a:pt x="3507" y="426"/>
                  </a:lnTo>
                  <a:lnTo>
                    <a:pt x="0" y="426"/>
                  </a:lnTo>
                  <a:cubicBezTo>
                    <a:pt x="309" y="250"/>
                    <a:pt x="578" y="108"/>
                    <a:pt x="828" y="0"/>
                  </a:cubicBezTo>
                  <a:close/>
                </a:path>
              </a:pathLst>
            </a:custGeom>
            <a:solidFill>
              <a:srgbClr val="393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4817394" y="2333864"/>
              <a:ext cx="379731" cy="41883"/>
            </a:xfrm>
            <a:custGeom>
              <a:rect b="b" l="l" r="r" t="t"/>
              <a:pathLst>
                <a:path extrusionOk="0" h="422" w="3826">
                  <a:moveTo>
                    <a:pt x="779" y="0"/>
                  </a:moveTo>
                  <a:lnTo>
                    <a:pt x="3076" y="0"/>
                  </a:lnTo>
                  <a:cubicBezTo>
                    <a:pt x="3169" y="49"/>
                    <a:pt x="3267" y="103"/>
                    <a:pt x="3370" y="162"/>
                  </a:cubicBezTo>
                  <a:lnTo>
                    <a:pt x="3826" y="422"/>
                  </a:lnTo>
                  <a:lnTo>
                    <a:pt x="1" y="422"/>
                  </a:lnTo>
                  <a:lnTo>
                    <a:pt x="118" y="353"/>
                  </a:lnTo>
                  <a:cubicBezTo>
                    <a:pt x="363" y="216"/>
                    <a:pt x="579" y="98"/>
                    <a:pt x="779" y="0"/>
                  </a:cubicBezTo>
                  <a:close/>
                </a:path>
              </a:pathLst>
            </a:custGeom>
            <a:solidFill>
              <a:srgbClr val="393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4801812" y="2343095"/>
              <a:ext cx="411292" cy="41883"/>
            </a:xfrm>
            <a:custGeom>
              <a:rect b="b" l="l" r="r" t="t"/>
              <a:pathLst>
                <a:path extrusionOk="0" h="422" w="4144">
                  <a:moveTo>
                    <a:pt x="759" y="0"/>
                  </a:moveTo>
                  <a:lnTo>
                    <a:pt x="3409" y="0"/>
                  </a:lnTo>
                  <a:cubicBezTo>
                    <a:pt x="3448" y="20"/>
                    <a:pt x="3487" y="45"/>
                    <a:pt x="3531" y="69"/>
                  </a:cubicBezTo>
                  <a:lnTo>
                    <a:pt x="4143" y="422"/>
                  </a:lnTo>
                  <a:lnTo>
                    <a:pt x="0" y="422"/>
                  </a:lnTo>
                  <a:lnTo>
                    <a:pt x="279" y="260"/>
                  </a:lnTo>
                  <a:cubicBezTo>
                    <a:pt x="451" y="162"/>
                    <a:pt x="607" y="74"/>
                    <a:pt x="759" y="0"/>
                  </a:cubicBezTo>
                  <a:close/>
                </a:path>
              </a:pathLst>
            </a:custGeom>
            <a:solidFill>
              <a:srgbClr val="393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flipH="1">
              <a:off x="4785832" y="2351829"/>
              <a:ext cx="442854" cy="42380"/>
            </a:xfrm>
            <a:custGeom>
              <a:rect b="b" l="l" r="r" t="t"/>
              <a:pathLst>
                <a:path extrusionOk="0" h="427" w="4462">
                  <a:moveTo>
                    <a:pt x="745" y="1"/>
                  </a:moveTo>
                  <a:lnTo>
                    <a:pt x="3727" y="1"/>
                  </a:lnTo>
                  <a:lnTo>
                    <a:pt x="4462" y="427"/>
                  </a:lnTo>
                  <a:lnTo>
                    <a:pt x="0" y="427"/>
                  </a:lnTo>
                  <a:lnTo>
                    <a:pt x="436" y="172"/>
                  </a:lnTo>
                  <a:cubicBezTo>
                    <a:pt x="544" y="113"/>
                    <a:pt x="647" y="54"/>
                    <a:pt x="745" y="1"/>
                  </a:cubicBezTo>
                  <a:close/>
                </a:path>
              </a:pathLst>
            </a:custGeom>
            <a:solidFill>
              <a:srgbClr val="383B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4770250" y="2361059"/>
              <a:ext cx="474018" cy="41883"/>
            </a:xfrm>
            <a:custGeom>
              <a:rect b="b" l="l" r="r" t="t"/>
              <a:pathLst>
                <a:path extrusionOk="0" h="422" w="4776">
                  <a:moveTo>
                    <a:pt x="735" y="1"/>
                  </a:moveTo>
                  <a:lnTo>
                    <a:pt x="4041" y="1"/>
                  </a:lnTo>
                  <a:lnTo>
                    <a:pt x="4776" y="422"/>
                  </a:lnTo>
                  <a:lnTo>
                    <a:pt x="1" y="422"/>
                  </a:lnTo>
                  <a:lnTo>
                    <a:pt x="593" y="79"/>
                  </a:lnTo>
                  <a:cubicBezTo>
                    <a:pt x="642" y="55"/>
                    <a:pt x="686" y="25"/>
                    <a:pt x="735" y="1"/>
                  </a:cubicBezTo>
                  <a:close/>
                </a:path>
              </a:pathLst>
            </a:custGeom>
            <a:solidFill>
              <a:srgbClr val="383B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flipH="1">
              <a:off x="4754172" y="2370289"/>
              <a:ext cx="506076" cy="41883"/>
            </a:xfrm>
            <a:custGeom>
              <a:rect b="b" l="l" r="r" t="t"/>
              <a:pathLst>
                <a:path extrusionOk="0" h="422" w="5099">
                  <a:moveTo>
                    <a:pt x="735" y="1"/>
                  </a:moveTo>
                  <a:lnTo>
                    <a:pt x="4364" y="1"/>
                  </a:lnTo>
                  <a:lnTo>
                    <a:pt x="5098" y="422"/>
                  </a:lnTo>
                  <a:lnTo>
                    <a:pt x="0" y="422"/>
                  </a:lnTo>
                  <a:close/>
                </a:path>
              </a:pathLst>
            </a:custGeom>
            <a:solidFill>
              <a:srgbClr val="383B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4738689" y="2379024"/>
              <a:ext cx="537141" cy="42380"/>
            </a:xfrm>
            <a:custGeom>
              <a:rect b="b" l="l" r="r" t="t"/>
              <a:pathLst>
                <a:path extrusionOk="0" h="427" w="5412">
                  <a:moveTo>
                    <a:pt x="735" y="1"/>
                  </a:moveTo>
                  <a:lnTo>
                    <a:pt x="4677" y="1"/>
                  </a:lnTo>
                  <a:lnTo>
                    <a:pt x="5412" y="427"/>
                  </a:lnTo>
                  <a:lnTo>
                    <a:pt x="0" y="427"/>
                  </a:lnTo>
                  <a:close/>
                </a:path>
              </a:pathLst>
            </a:custGeom>
            <a:solidFill>
              <a:srgbClr val="383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flipH="1">
              <a:off x="4722610" y="2388254"/>
              <a:ext cx="569298" cy="41983"/>
            </a:xfrm>
            <a:custGeom>
              <a:rect b="b" l="l" r="r" t="t"/>
              <a:pathLst>
                <a:path extrusionOk="0" h="423" w="5736">
                  <a:moveTo>
                    <a:pt x="735" y="1"/>
                  </a:moveTo>
                  <a:lnTo>
                    <a:pt x="5001" y="1"/>
                  </a:lnTo>
                  <a:lnTo>
                    <a:pt x="5736" y="422"/>
                  </a:lnTo>
                  <a:lnTo>
                    <a:pt x="1" y="422"/>
                  </a:lnTo>
                  <a:close/>
                </a:path>
              </a:pathLst>
            </a:custGeom>
            <a:solidFill>
              <a:srgbClr val="373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4707028" y="2397484"/>
              <a:ext cx="600463" cy="41983"/>
            </a:xfrm>
            <a:custGeom>
              <a:rect b="b" l="l" r="r" t="t"/>
              <a:pathLst>
                <a:path extrusionOk="0" h="423" w="6050">
                  <a:moveTo>
                    <a:pt x="736" y="1"/>
                  </a:moveTo>
                  <a:lnTo>
                    <a:pt x="5315" y="1"/>
                  </a:lnTo>
                  <a:lnTo>
                    <a:pt x="6049" y="422"/>
                  </a:lnTo>
                  <a:lnTo>
                    <a:pt x="1" y="422"/>
                  </a:lnTo>
                  <a:close/>
                </a:path>
              </a:pathLst>
            </a:custGeom>
            <a:solidFill>
              <a:srgbClr val="373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flipH="1">
              <a:off x="4691049" y="2406318"/>
              <a:ext cx="632421" cy="42380"/>
            </a:xfrm>
            <a:custGeom>
              <a:rect b="b" l="l" r="r" t="t"/>
              <a:pathLst>
                <a:path extrusionOk="0" h="427" w="6372">
                  <a:moveTo>
                    <a:pt x="735" y="0"/>
                  </a:moveTo>
                  <a:lnTo>
                    <a:pt x="5637" y="0"/>
                  </a:lnTo>
                  <a:lnTo>
                    <a:pt x="6372" y="426"/>
                  </a:lnTo>
                  <a:lnTo>
                    <a:pt x="0" y="426"/>
                  </a:lnTo>
                  <a:close/>
                </a:path>
              </a:pathLst>
            </a:custGeom>
            <a:solidFill>
              <a:srgbClr val="373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flipH="1">
              <a:off x="4675467" y="2415548"/>
              <a:ext cx="663586" cy="41883"/>
            </a:xfrm>
            <a:custGeom>
              <a:rect b="b" l="l" r="r" t="t"/>
              <a:pathLst>
                <a:path extrusionOk="0" h="422" w="6686">
                  <a:moveTo>
                    <a:pt x="735" y="0"/>
                  </a:moveTo>
                  <a:lnTo>
                    <a:pt x="5951" y="0"/>
                  </a:lnTo>
                  <a:lnTo>
                    <a:pt x="6686" y="421"/>
                  </a:lnTo>
                  <a:lnTo>
                    <a:pt x="1" y="421"/>
                  </a:lnTo>
                  <a:close/>
                </a:path>
              </a:pathLst>
            </a:custGeom>
            <a:solidFill>
              <a:srgbClr val="3739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flipH="1">
              <a:off x="4659884" y="2424779"/>
              <a:ext cx="695147" cy="41883"/>
            </a:xfrm>
            <a:custGeom>
              <a:rect b="b" l="l" r="r" t="t"/>
              <a:pathLst>
                <a:path extrusionOk="0" h="422" w="7004">
                  <a:moveTo>
                    <a:pt x="735" y="0"/>
                  </a:moveTo>
                  <a:lnTo>
                    <a:pt x="6274" y="0"/>
                  </a:lnTo>
                  <a:lnTo>
                    <a:pt x="7003" y="421"/>
                  </a:lnTo>
                  <a:lnTo>
                    <a:pt x="0" y="421"/>
                  </a:lnTo>
                  <a:close/>
                </a:path>
              </a:pathLst>
            </a:custGeom>
            <a:solidFill>
              <a:srgbClr val="3639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flipH="1">
              <a:off x="4643905" y="2433513"/>
              <a:ext cx="726708" cy="42380"/>
            </a:xfrm>
            <a:custGeom>
              <a:rect b="b" l="l" r="r" t="t"/>
              <a:pathLst>
                <a:path extrusionOk="0" h="427" w="7322">
                  <a:moveTo>
                    <a:pt x="735" y="0"/>
                  </a:moveTo>
                  <a:lnTo>
                    <a:pt x="6587" y="0"/>
                  </a:lnTo>
                  <a:lnTo>
                    <a:pt x="7322" y="426"/>
                  </a:lnTo>
                  <a:lnTo>
                    <a:pt x="0" y="426"/>
                  </a:lnTo>
                  <a:close/>
                </a:path>
              </a:pathLst>
            </a:custGeom>
            <a:solidFill>
              <a:srgbClr val="3639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flipH="1">
              <a:off x="4628323" y="2442743"/>
              <a:ext cx="757873" cy="41883"/>
            </a:xfrm>
            <a:custGeom>
              <a:rect b="b" l="l" r="r" t="t"/>
              <a:pathLst>
                <a:path extrusionOk="0" h="422" w="7636">
                  <a:moveTo>
                    <a:pt x="730" y="0"/>
                  </a:moveTo>
                  <a:lnTo>
                    <a:pt x="6901" y="0"/>
                  </a:lnTo>
                  <a:lnTo>
                    <a:pt x="7636" y="422"/>
                  </a:lnTo>
                  <a:lnTo>
                    <a:pt x="1" y="422"/>
                  </a:lnTo>
                  <a:close/>
                </a:path>
              </a:pathLst>
            </a:custGeom>
            <a:solidFill>
              <a:srgbClr val="3639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flipH="1">
              <a:off x="4612244" y="2451974"/>
              <a:ext cx="790030" cy="41883"/>
            </a:xfrm>
            <a:custGeom>
              <a:rect b="b" l="l" r="r" t="t"/>
              <a:pathLst>
                <a:path extrusionOk="0" h="422" w="7960">
                  <a:moveTo>
                    <a:pt x="736" y="0"/>
                  </a:moveTo>
                  <a:lnTo>
                    <a:pt x="7225" y="0"/>
                  </a:lnTo>
                  <a:lnTo>
                    <a:pt x="7959" y="422"/>
                  </a:lnTo>
                  <a:lnTo>
                    <a:pt x="1" y="422"/>
                  </a:lnTo>
                  <a:close/>
                </a:path>
              </a:pathLst>
            </a:custGeom>
            <a:solidFill>
              <a:srgbClr val="353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flipH="1">
              <a:off x="4596662" y="2460708"/>
              <a:ext cx="821095" cy="42380"/>
            </a:xfrm>
            <a:custGeom>
              <a:rect b="b" l="l" r="r" t="t"/>
              <a:pathLst>
                <a:path extrusionOk="0" h="427" w="8273">
                  <a:moveTo>
                    <a:pt x="735" y="1"/>
                  </a:moveTo>
                  <a:lnTo>
                    <a:pt x="7537" y="1"/>
                  </a:lnTo>
                  <a:lnTo>
                    <a:pt x="8272" y="427"/>
                  </a:lnTo>
                  <a:lnTo>
                    <a:pt x="0" y="427"/>
                  </a:lnTo>
                  <a:close/>
                </a:path>
              </a:pathLst>
            </a:custGeom>
            <a:solidFill>
              <a:srgbClr val="353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flipH="1">
              <a:off x="4580683" y="2469938"/>
              <a:ext cx="853153" cy="41883"/>
            </a:xfrm>
            <a:custGeom>
              <a:rect b="b" l="l" r="r" t="t"/>
              <a:pathLst>
                <a:path extrusionOk="0" h="422" w="8596">
                  <a:moveTo>
                    <a:pt x="735" y="1"/>
                  </a:moveTo>
                  <a:lnTo>
                    <a:pt x="7861" y="1"/>
                  </a:lnTo>
                  <a:lnTo>
                    <a:pt x="8596" y="422"/>
                  </a:lnTo>
                  <a:lnTo>
                    <a:pt x="1" y="422"/>
                  </a:lnTo>
                  <a:close/>
                </a:path>
              </a:pathLst>
            </a:custGeom>
            <a:solidFill>
              <a:srgbClr val="353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flipH="1">
              <a:off x="4565101" y="2479168"/>
              <a:ext cx="884318" cy="41883"/>
            </a:xfrm>
            <a:custGeom>
              <a:rect b="b" l="l" r="r" t="t"/>
              <a:pathLst>
                <a:path extrusionOk="0" h="422" w="8910">
                  <a:moveTo>
                    <a:pt x="736" y="1"/>
                  </a:moveTo>
                  <a:lnTo>
                    <a:pt x="8175" y="1"/>
                  </a:lnTo>
                  <a:lnTo>
                    <a:pt x="8909" y="422"/>
                  </a:lnTo>
                  <a:lnTo>
                    <a:pt x="1" y="422"/>
                  </a:lnTo>
                  <a:close/>
                </a:path>
              </a:pathLst>
            </a:custGeom>
            <a:solidFill>
              <a:srgbClr val="353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flipH="1">
              <a:off x="4549122" y="2487903"/>
              <a:ext cx="916276" cy="42380"/>
            </a:xfrm>
            <a:custGeom>
              <a:rect b="b" l="l" r="r" t="t"/>
              <a:pathLst>
                <a:path extrusionOk="0" h="427" w="9232">
                  <a:moveTo>
                    <a:pt x="735" y="1"/>
                  </a:moveTo>
                  <a:lnTo>
                    <a:pt x="8497" y="1"/>
                  </a:lnTo>
                  <a:lnTo>
                    <a:pt x="9232" y="427"/>
                  </a:lnTo>
                  <a:lnTo>
                    <a:pt x="0" y="427"/>
                  </a:lnTo>
                  <a:close/>
                </a:path>
              </a:pathLst>
            </a:custGeom>
            <a:solidFill>
              <a:srgbClr val="34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flipH="1">
              <a:off x="4533539" y="2497133"/>
              <a:ext cx="947440" cy="41983"/>
            </a:xfrm>
            <a:custGeom>
              <a:rect b="b" l="l" r="r" t="t"/>
              <a:pathLst>
                <a:path extrusionOk="0" h="423" w="9546">
                  <a:moveTo>
                    <a:pt x="735" y="1"/>
                  </a:moveTo>
                  <a:lnTo>
                    <a:pt x="8811" y="1"/>
                  </a:lnTo>
                  <a:lnTo>
                    <a:pt x="9546" y="422"/>
                  </a:lnTo>
                  <a:lnTo>
                    <a:pt x="1" y="422"/>
                  </a:lnTo>
                  <a:close/>
                </a:path>
              </a:pathLst>
            </a:custGeom>
            <a:solidFill>
              <a:srgbClr val="34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4517957" y="2506363"/>
              <a:ext cx="979101" cy="41983"/>
            </a:xfrm>
            <a:custGeom>
              <a:rect b="b" l="l" r="r" t="t"/>
              <a:pathLst>
                <a:path extrusionOk="0" h="423" w="9865">
                  <a:moveTo>
                    <a:pt x="736" y="1"/>
                  </a:moveTo>
                  <a:lnTo>
                    <a:pt x="9135" y="1"/>
                  </a:lnTo>
                  <a:lnTo>
                    <a:pt x="9864" y="422"/>
                  </a:lnTo>
                  <a:lnTo>
                    <a:pt x="1" y="422"/>
                  </a:lnTo>
                  <a:close/>
                </a:path>
              </a:pathLst>
            </a:custGeom>
            <a:solidFill>
              <a:srgbClr val="34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flipH="1">
              <a:off x="4501879" y="2515197"/>
              <a:ext cx="1010663" cy="42380"/>
            </a:xfrm>
            <a:custGeom>
              <a:rect b="b" l="l" r="r" t="t"/>
              <a:pathLst>
                <a:path extrusionOk="0" h="427" w="10183">
                  <a:moveTo>
                    <a:pt x="735" y="0"/>
                  </a:moveTo>
                  <a:lnTo>
                    <a:pt x="9447" y="0"/>
                  </a:lnTo>
                  <a:lnTo>
                    <a:pt x="10182" y="426"/>
                  </a:lnTo>
                  <a:lnTo>
                    <a:pt x="0" y="426"/>
                  </a:lnTo>
                  <a:close/>
                </a:path>
              </a:pathLst>
            </a:custGeom>
            <a:solidFill>
              <a:srgbClr val="343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a:off x="4486396" y="2524427"/>
              <a:ext cx="1041728" cy="41883"/>
            </a:xfrm>
            <a:custGeom>
              <a:rect b="b" l="l" r="r" t="t"/>
              <a:pathLst>
                <a:path extrusionOk="0" h="422" w="10496">
                  <a:moveTo>
                    <a:pt x="730" y="0"/>
                  </a:moveTo>
                  <a:lnTo>
                    <a:pt x="9761" y="0"/>
                  </a:lnTo>
                  <a:lnTo>
                    <a:pt x="10496" y="421"/>
                  </a:lnTo>
                  <a:lnTo>
                    <a:pt x="1" y="421"/>
                  </a:lnTo>
                  <a:close/>
                </a:path>
              </a:pathLst>
            </a:custGeom>
            <a:solidFill>
              <a:srgbClr val="333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flipH="1">
              <a:off x="4470317" y="2533658"/>
              <a:ext cx="1073885" cy="41883"/>
            </a:xfrm>
            <a:custGeom>
              <a:rect b="b" l="l" r="r" t="t"/>
              <a:pathLst>
                <a:path extrusionOk="0" h="422" w="10820">
                  <a:moveTo>
                    <a:pt x="736" y="0"/>
                  </a:moveTo>
                  <a:lnTo>
                    <a:pt x="10085" y="0"/>
                  </a:lnTo>
                  <a:lnTo>
                    <a:pt x="10819" y="421"/>
                  </a:lnTo>
                  <a:lnTo>
                    <a:pt x="1" y="421"/>
                  </a:lnTo>
                  <a:close/>
                </a:path>
              </a:pathLst>
            </a:custGeom>
            <a:solidFill>
              <a:srgbClr val="333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flipH="1">
              <a:off x="4454735" y="2542888"/>
              <a:ext cx="1104950" cy="41883"/>
            </a:xfrm>
            <a:custGeom>
              <a:rect b="b" l="l" r="r" t="t"/>
              <a:pathLst>
                <a:path extrusionOk="0" h="422" w="11133">
                  <a:moveTo>
                    <a:pt x="735" y="0"/>
                  </a:moveTo>
                  <a:lnTo>
                    <a:pt x="10397" y="0"/>
                  </a:lnTo>
                  <a:lnTo>
                    <a:pt x="11132" y="421"/>
                  </a:lnTo>
                  <a:lnTo>
                    <a:pt x="0" y="421"/>
                  </a:lnTo>
                  <a:close/>
                </a:path>
              </a:pathLst>
            </a:custGeom>
            <a:solidFill>
              <a:srgbClr val="333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flipH="1">
              <a:off x="4438756" y="2551622"/>
              <a:ext cx="1137008" cy="41883"/>
            </a:xfrm>
            <a:custGeom>
              <a:rect b="b" l="l" r="r" t="t"/>
              <a:pathLst>
                <a:path extrusionOk="0" h="422" w="11456">
                  <a:moveTo>
                    <a:pt x="735" y="0"/>
                  </a:moveTo>
                  <a:lnTo>
                    <a:pt x="10721" y="0"/>
                  </a:lnTo>
                  <a:lnTo>
                    <a:pt x="11456" y="422"/>
                  </a:lnTo>
                  <a:lnTo>
                    <a:pt x="1" y="422"/>
                  </a:lnTo>
                  <a:close/>
                </a:path>
              </a:pathLst>
            </a:custGeom>
            <a:solidFill>
              <a:srgbClr val="323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flipH="1">
              <a:off x="4423173" y="2560853"/>
              <a:ext cx="1168172" cy="41883"/>
            </a:xfrm>
            <a:custGeom>
              <a:rect b="b" l="l" r="r" t="t"/>
              <a:pathLst>
                <a:path extrusionOk="0" h="422" w="11770">
                  <a:moveTo>
                    <a:pt x="736" y="0"/>
                  </a:moveTo>
                  <a:lnTo>
                    <a:pt x="11035" y="0"/>
                  </a:lnTo>
                  <a:lnTo>
                    <a:pt x="11769" y="422"/>
                  </a:lnTo>
                  <a:lnTo>
                    <a:pt x="1" y="422"/>
                  </a:lnTo>
                  <a:close/>
                </a:path>
              </a:pathLst>
            </a:custGeom>
            <a:solidFill>
              <a:srgbClr val="323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flipH="1">
              <a:off x="4407095" y="2570083"/>
              <a:ext cx="1200230" cy="41883"/>
            </a:xfrm>
            <a:custGeom>
              <a:rect b="b" l="l" r="r" t="t"/>
              <a:pathLst>
                <a:path extrusionOk="0" h="422" w="12093">
                  <a:moveTo>
                    <a:pt x="735" y="1"/>
                  </a:moveTo>
                  <a:lnTo>
                    <a:pt x="11357" y="1"/>
                  </a:lnTo>
                  <a:lnTo>
                    <a:pt x="12092" y="422"/>
                  </a:lnTo>
                  <a:lnTo>
                    <a:pt x="0" y="422"/>
                  </a:lnTo>
                  <a:close/>
                </a:path>
              </a:pathLst>
            </a:custGeom>
            <a:solidFill>
              <a:srgbClr val="3235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a:off x="4391612" y="2578817"/>
              <a:ext cx="1231296" cy="41883"/>
            </a:xfrm>
            <a:custGeom>
              <a:rect b="b" l="l" r="r" t="t"/>
              <a:pathLst>
                <a:path extrusionOk="0" h="422" w="12406">
                  <a:moveTo>
                    <a:pt x="735" y="1"/>
                  </a:moveTo>
                  <a:lnTo>
                    <a:pt x="11671" y="1"/>
                  </a:lnTo>
                  <a:lnTo>
                    <a:pt x="12406" y="422"/>
                  </a:lnTo>
                  <a:lnTo>
                    <a:pt x="1" y="422"/>
                  </a:lnTo>
                  <a:close/>
                </a:path>
              </a:pathLst>
            </a:custGeom>
            <a:solidFill>
              <a:srgbClr val="323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flipH="1">
              <a:off x="4376030" y="2588048"/>
              <a:ext cx="1262460" cy="41883"/>
            </a:xfrm>
            <a:custGeom>
              <a:rect b="b" l="l" r="r" t="t"/>
              <a:pathLst>
                <a:path extrusionOk="0" h="422" w="12720">
                  <a:moveTo>
                    <a:pt x="731" y="1"/>
                  </a:moveTo>
                  <a:lnTo>
                    <a:pt x="11990" y="1"/>
                  </a:lnTo>
                  <a:lnTo>
                    <a:pt x="12719" y="422"/>
                  </a:lnTo>
                  <a:lnTo>
                    <a:pt x="1" y="422"/>
                  </a:lnTo>
                  <a:close/>
                </a:path>
              </a:pathLst>
            </a:custGeom>
            <a:solidFill>
              <a:srgbClr val="313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flipH="1">
              <a:off x="4359951" y="2597278"/>
              <a:ext cx="1294518" cy="41883"/>
            </a:xfrm>
            <a:custGeom>
              <a:rect b="b" l="l" r="r" t="t"/>
              <a:pathLst>
                <a:path extrusionOk="0" h="422" w="13043">
                  <a:moveTo>
                    <a:pt x="735" y="1"/>
                  </a:moveTo>
                  <a:lnTo>
                    <a:pt x="12307" y="1"/>
                  </a:lnTo>
                  <a:lnTo>
                    <a:pt x="13042" y="422"/>
                  </a:lnTo>
                  <a:lnTo>
                    <a:pt x="0" y="422"/>
                  </a:lnTo>
                  <a:close/>
                </a:path>
              </a:pathLst>
            </a:custGeom>
            <a:solidFill>
              <a:srgbClr val="313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flipH="1">
              <a:off x="4344468" y="2606012"/>
              <a:ext cx="1325583" cy="42380"/>
            </a:xfrm>
            <a:custGeom>
              <a:rect b="b" l="l" r="r" t="t"/>
              <a:pathLst>
                <a:path extrusionOk="0" h="427" w="13356">
                  <a:moveTo>
                    <a:pt x="730" y="1"/>
                  </a:moveTo>
                  <a:lnTo>
                    <a:pt x="12621" y="1"/>
                  </a:lnTo>
                  <a:lnTo>
                    <a:pt x="13356" y="427"/>
                  </a:lnTo>
                  <a:lnTo>
                    <a:pt x="1" y="427"/>
                  </a:lnTo>
                  <a:close/>
                </a:path>
              </a:pathLst>
            </a:custGeom>
            <a:solidFill>
              <a:srgbClr val="313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flipH="1">
              <a:off x="4328390" y="2615242"/>
              <a:ext cx="1357740" cy="41983"/>
            </a:xfrm>
            <a:custGeom>
              <a:rect b="b" l="l" r="r" t="t"/>
              <a:pathLst>
                <a:path extrusionOk="0" h="423" w="13680">
                  <a:moveTo>
                    <a:pt x="736" y="1"/>
                  </a:moveTo>
                  <a:lnTo>
                    <a:pt x="12945" y="1"/>
                  </a:lnTo>
                  <a:lnTo>
                    <a:pt x="13679" y="422"/>
                  </a:lnTo>
                  <a:lnTo>
                    <a:pt x="1" y="422"/>
                  </a:lnTo>
                  <a:close/>
                </a:path>
              </a:pathLst>
            </a:custGeom>
            <a:solidFill>
              <a:srgbClr val="31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flipH="1">
              <a:off x="4312808" y="2624572"/>
              <a:ext cx="1388805" cy="41883"/>
            </a:xfrm>
            <a:custGeom>
              <a:rect b="b" l="l" r="r" t="t"/>
              <a:pathLst>
                <a:path extrusionOk="0" h="422" w="13993">
                  <a:moveTo>
                    <a:pt x="735" y="0"/>
                  </a:moveTo>
                  <a:lnTo>
                    <a:pt x="13258" y="0"/>
                  </a:lnTo>
                  <a:lnTo>
                    <a:pt x="13992" y="421"/>
                  </a:lnTo>
                  <a:lnTo>
                    <a:pt x="0" y="421"/>
                  </a:lnTo>
                  <a:close/>
                </a:path>
              </a:pathLst>
            </a:custGeom>
            <a:solidFill>
              <a:srgbClr val="30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flipH="1">
              <a:off x="4296828" y="2633306"/>
              <a:ext cx="1420863" cy="42380"/>
            </a:xfrm>
            <a:custGeom>
              <a:rect b="b" l="l" r="r" t="t"/>
              <a:pathLst>
                <a:path extrusionOk="0" h="427" w="14316">
                  <a:moveTo>
                    <a:pt x="735" y="0"/>
                  </a:moveTo>
                  <a:lnTo>
                    <a:pt x="13581" y="0"/>
                  </a:lnTo>
                  <a:lnTo>
                    <a:pt x="14316" y="426"/>
                  </a:lnTo>
                  <a:lnTo>
                    <a:pt x="1" y="426"/>
                  </a:lnTo>
                  <a:close/>
                </a:path>
              </a:pathLst>
            </a:custGeom>
            <a:solidFill>
              <a:srgbClr val="3033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flipH="1">
              <a:off x="4281246" y="2642537"/>
              <a:ext cx="1452028" cy="41883"/>
            </a:xfrm>
            <a:custGeom>
              <a:rect b="b" l="l" r="r" t="t"/>
              <a:pathLst>
                <a:path extrusionOk="0" h="422" w="14630">
                  <a:moveTo>
                    <a:pt x="735" y="0"/>
                  </a:moveTo>
                  <a:lnTo>
                    <a:pt x="13895" y="0"/>
                  </a:lnTo>
                  <a:lnTo>
                    <a:pt x="14629" y="421"/>
                  </a:lnTo>
                  <a:lnTo>
                    <a:pt x="1" y="421"/>
                  </a:lnTo>
                  <a:close/>
                </a:path>
              </a:pathLst>
            </a:custGeom>
            <a:solidFill>
              <a:srgbClr val="30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flipH="1">
              <a:off x="4265168" y="2651767"/>
              <a:ext cx="1484085" cy="41883"/>
            </a:xfrm>
            <a:custGeom>
              <a:rect b="b" l="l" r="r" t="t"/>
              <a:pathLst>
                <a:path extrusionOk="0" h="422" w="14953">
                  <a:moveTo>
                    <a:pt x="735" y="0"/>
                  </a:moveTo>
                  <a:lnTo>
                    <a:pt x="14217" y="0"/>
                  </a:lnTo>
                  <a:lnTo>
                    <a:pt x="14952" y="421"/>
                  </a:lnTo>
                  <a:lnTo>
                    <a:pt x="0" y="421"/>
                  </a:lnTo>
                  <a:close/>
                </a:path>
              </a:pathLst>
            </a:custGeom>
            <a:solidFill>
              <a:srgbClr val="303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flipH="1">
              <a:off x="4249685" y="2660501"/>
              <a:ext cx="1515150" cy="42380"/>
            </a:xfrm>
            <a:custGeom>
              <a:rect b="b" l="l" r="r" t="t"/>
              <a:pathLst>
                <a:path extrusionOk="0" h="427" w="15266">
                  <a:moveTo>
                    <a:pt x="735" y="0"/>
                  </a:moveTo>
                  <a:lnTo>
                    <a:pt x="14531" y="0"/>
                  </a:lnTo>
                  <a:lnTo>
                    <a:pt x="15266" y="427"/>
                  </a:lnTo>
                  <a:lnTo>
                    <a:pt x="1" y="427"/>
                  </a:lnTo>
                  <a:close/>
                </a:path>
              </a:pathLst>
            </a:custGeom>
            <a:solidFill>
              <a:srgbClr val="2F3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flipH="1">
              <a:off x="4233606" y="2669732"/>
              <a:ext cx="1546811" cy="41883"/>
            </a:xfrm>
            <a:custGeom>
              <a:rect b="b" l="l" r="r" t="t"/>
              <a:pathLst>
                <a:path extrusionOk="0" h="422" w="15585">
                  <a:moveTo>
                    <a:pt x="731" y="0"/>
                  </a:moveTo>
                  <a:lnTo>
                    <a:pt x="14850" y="0"/>
                  </a:lnTo>
                  <a:lnTo>
                    <a:pt x="15584" y="422"/>
                  </a:lnTo>
                  <a:lnTo>
                    <a:pt x="1" y="422"/>
                  </a:lnTo>
                  <a:close/>
                </a:path>
              </a:pathLst>
            </a:custGeom>
            <a:solidFill>
              <a:srgbClr val="2F3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flipH="1">
              <a:off x="4218024" y="2678962"/>
              <a:ext cx="1578373" cy="41883"/>
            </a:xfrm>
            <a:custGeom>
              <a:rect b="b" l="l" r="r" t="t"/>
              <a:pathLst>
                <a:path extrusionOk="0" h="422" w="15903">
                  <a:moveTo>
                    <a:pt x="735" y="1"/>
                  </a:moveTo>
                  <a:lnTo>
                    <a:pt x="15167" y="1"/>
                  </a:lnTo>
                  <a:lnTo>
                    <a:pt x="15902" y="422"/>
                  </a:lnTo>
                  <a:lnTo>
                    <a:pt x="0" y="422"/>
                  </a:lnTo>
                  <a:close/>
                </a:path>
              </a:pathLst>
            </a:custGeom>
            <a:solidFill>
              <a:srgbClr val="2F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flipH="1">
              <a:off x="4202541" y="2687696"/>
              <a:ext cx="1609438" cy="42380"/>
            </a:xfrm>
            <a:custGeom>
              <a:rect b="b" l="l" r="r" t="t"/>
              <a:pathLst>
                <a:path extrusionOk="0" h="427" w="16216">
                  <a:moveTo>
                    <a:pt x="730" y="1"/>
                  </a:moveTo>
                  <a:lnTo>
                    <a:pt x="15486" y="1"/>
                  </a:lnTo>
                  <a:lnTo>
                    <a:pt x="16216" y="427"/>
                  </a:lnTo>
                  <a:lnTo>
                    <a:pt x="0" y="427"/>
                  </a:lnTo>
                  <a:close/>
                </a:path>
              </a:pathLst>
            </a:custGeom>
            <a:solidFill>
              <a:srgbClr val="2E3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flipH="1">
              <a:off x="4186463" y="2696927"/>
              <a:ext cx="1641595" cy="41883"/>
            </a:xfrm>
            <a:custGeom>
              <a:rect b="b" l="l" r="r" t="t"/>
              <a:pathLst>
                <a:path extrusionOk="0" h="422" w="16540">
                  <a:moveTo>
                    <a:pt x="735" y="1"/>
                  </a:moveTo>
                  <a:lnTo>
                    <a:pt x="15805" y="1"/>
                  </a:lnTo>
                  <a:lnTo>
                    <a:pt x="16539" y="422"/>
                  </a:lnTo>
                  <a:lnTo>
                    <a:pt x="1" y="422"/>
                  </a:lnTo>
                  <a:close/>
                </a:path>
              </a:pathLst>
            </a:custGeom>
            <a:solidFill>
              <a:srgbClr val="2E3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flipH="1">
              <a:off x="4170880" y="2706157"/>
              <a:ext cx="1672660" cy="41883"/>
            </a:xfrm>
            <a:custGeom>
              <a:rect b="b" l="l" r="r" t="t"/>
              <a:pathLst>
                <a:path extrusionOk="0" h="422" w="16853">
                  <a:moveTo>
                    <a:pt x="735" y="1"/>
                  </a:moveTo>
                  <a:lnTo>
                    <a:pt x="16118" y="1"/>
                  </a:lnTo>
                  <a:lnTo>
                    <a:pt x="16852" y="422"/>
                  </a:lnTo>
                  <a:lnTo>
                    <a:pt x="0" y="422"/>
                  </a:lnTo>
                  <a:close/>
                </a:path>
              </a:pathLst>
            </a:custGeom>
            <a:solidFill>
              <a:srgbClr val="2E31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flipH="1">
              <a:off x="4154901" y="2714891"/>
              <a:ext cx="1704718" cy="42479"/>
            </a:xfrm>
            <a:custGeom>
              <a:rect b="b" l="l" r="r" t="t"/>
              <a:pathLst>
                <a:path extrusionOk="0" h="428" w="17176">
                  <a:moveTo>
                    <a:pt x="735" y="1"/>
                  </a:moveTo>
                  <a:lnTo>
                    <a:pt x="16441" y="1"/>
                  </a:lnTo>
                  <a:lnTo>
                    <a:pt x="17176" y="427"/>
                  </a:lnTo>
                  <a:lnTo>
                    <a:pt x="1" y="427"/>
                  </a:lnTo>
                  <a:close/>
                </a:path>
              </a:pathLst>
            </a:custGeom>
            <a:solidFill>
              <a:srgbClr val="2E3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flipH="1">
              <a:off x="4139319" y="2724221"/>
              <a:ext cx="1735883" cy="41883"/>
            </a:xfrm>
            <a:custGeom>
              <a:rect b="b" l="l" r="r" t="t"/>
              <a:pathLst>
                <a:path extrusionOk="0" h="422" w="17490">
                  <a:moveTo>
                    <a:pt x="735" y="0"/>
                  </a:moveTo>
                  <a:lnTo>
                    <a:pt x="16755" y="0"/>
                  </a:lnTo>
                  <a:lnTo>
                    <a:pt x="17489" y="421"/>
                  </a:lnTo>
                  <a:lnTo>
                    <a:pt x="1" y="421"/>
                  </a:lnTo>
                  <a:close/>
                </a:path>
              </a:pathLst>
            </a:custGeom>
            <a:solidFill>
              <a:srgbClr val="2D3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flipH="1">
              <a:off x="4123241" y="2733451"/>
              <a:ext cx="1767940" cy="41883"/>
            </a:xfrm>
            <a:custGeom>
              <a:rect b="b" l="l" r="r" t="t"/>
              <a:pathLst>
                <a:path extrusionOk="0" h="422" w="17813">
                  <a:moveTo>
                    <a:pt x="735" y="0"/>
                  </a:moveTo>
                  <a:lnTo>
                    <a:pt x="17077" y="0"/>
                  </a:lnTo>
                  <a:lnTo>
                    <a:pt x="17812" y="421"/>
                  </a:lnTo>
                  <a:lnTo>
                    <a:pt x="0" y="421"/>
                  </a:lnTo>
                  <a:close/>
                </a:path>
              </a:pathLst>
            </a:custGeom>
            <a:solidFill>
              <a:srgbClr val="2D3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flipH="1">
              <a:off x="4107758" y="2742185"/>
              <a:ext cx="1799006" cy="42380"/>
            </a:xfrm>
            <a:custGeom>
              <a:rect b="b" l="l" r="r" t="t"/>
              <a:pathLst>
                <a:path extrusionOk="0" h="427" w="18126">
                  <a:moveTo>
                    <a:pt x="735" y="0"/>
                  </a:moveTo>
                  <a:lnTo>
                    <a:pt x="17391" y="0"/>
                  </a:lnTo>
                  <a:lnTo>
                    <a:pt x="18126" y="426"/>
                  </a:lnTo>
                  <a:lnTo>
                    <a:pt x="0" y="426"/>
                  </a:lnTo>
                  <a:close/>
                </a:path>
              </a:pathLst>
            </a:custGeom>
            <a:solidFill>
              <a:srgbClr val="2D3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flipH="1">
              <a:off x="4091679" y="2751416"/>
              <a:ext cx="1830666" cy="41883"/>
            </a:xfrm>
            <a:custGeom>
              <a:rect b="b" l="l" r="r" t="t"/>
              <a:pathLst>
                <a:path extrusionOk="0" h="422" w="18445">
                  <a:moveTo>
                    <a:pt x="730" y="0"/>
                  </a:moveTo>
                  <a:lnTo>
                    <a:pt x="17710" y="0"/>
                  </a:lnTo>
                  <a:lnTo>
                    <a:pt x="18444" y="421"/>
                  </a:lnTo>
                  <a:lnTo>
                    <a:pt x="1" y="421"/>
                  </a:lnTo>
                  <a:close/>
                </a:path>
              </a:pathLst>
            </a:custGeom>
            <a:solidFill>
              <a:srgbClr val="2D2F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flipH="1">
              <a:off x="4076097" y="2760646"/>
              <a:ext cx="1862228" cy="41883"/>
            </a:xfrm>
            <a:custGeom>
              <a:rect b="b" l="l" r="r" t="t"/>
              <a:pathLst>
                <a:path extrusionOk="0" h="422" w="18763">
                  <a:moveTo>
                    <a:pt x="735" y="0"/>
                  </a:moveTo>
                  <a:lnTo>
                    <a:pt x="18028" y="0"/>
                  </a:lnTo>
                  <a:lnTo>
                    <a:pt x="18762" y="421"/>
                  </a:lnTo>
                  <a:lnTo>
                    <a:pt x="0" y="421"/>
                  </a:lnTo>
                  <a:close/>
                </a:path>
              </a:pathLst>
            </a:custGeom>
            <a:solidFill>
              <a:srgbClr val="2C2F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flipH="1">
              <a:off x="4060614" y="2769380"/>
              <a:ext cx="1893293" cy="42380"/>
            </a:xfrm>
            <a:custGeom>
              <a:rect b="b" l="l" r="r" t="t"/>
              <a:pathLst>
                <a:path extrusionOk="0" h="427" w="19076">
                  <a:moveTo>
                    <a:pt x="730" y="0"/>
                  </a:moveTo>
                  <a:lnTo>
                    <a:pt x="18346" y="0"/>
                  </a:lnTo>
                  <a:lnTo>
                    <a:pt x="19076" y="427"/>
                  </a:lnTo>
                  <a:lnTo>
                    <a:pt x="0" y="427"/>
                  </a:lnTo>
                  <a:close/>
                </a:path>
              </a:pathLst>
            </a:custGeom>
            <a:solidFill>
              <a:srgbClr val="2C2F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flipH="1">
              <a:off x="4044535" y="2778611"/>
              <a:ext cx="1925450" cy="41883"/>
            </a:xfrm>
            <a:custGeom>
              <a:rect b="b" l="l" r="r" t="t"/>
              <a:pathLst>
                <a:path extrusionOk="0" h="422" w="19400">
                  <a:moveTo>
                    <a:pt x="735" y="1"/>
                  </a:moveTo>
                  <a:lnTo>
                    <a:pt x="18665" y="1"/>
                  </a:lnTo>
                  <a:lnTo>
                    <a:pt x="19399" y="422"/>
                  </a:lnTo>
                  <a:lnTo>
                    <a:pt x="1" y="422"/>
                  </a:lnTo>
                  <a:close/>
                </a:path>
              </a:pathLst>
            </a:custGeom>
            <a:solidFill>
              <a:srgbClr val="2C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flipH="1">
              <a:off x="4028953" y="2787841"/>
              <a:ext cx="1956515" cy="41883"/>
            </a:xfrm>
            <a:custGeom>
              <a:rect b="b" l="l" r="r" t="t"/>
              <a:pathLst>
                <a:path extrusionOk="0" h="422" w="19713">
                  <a:moveTo>
                    <a:pt x="735" y="1"/>
                  </a:moveTo>
                  <a:lnTo>
                    <a:pt x="18982" y="1"/>
                  </a:lnTo>
                  <a:lnTo>
                    <a:pt x="19712" y="422"/>
                  </a:lnTo>
                  <a:lnTo>
                    <a:pt x="0" y="422"/>
                  </a:lnTo>
                  <a:close/>
                </a:path>
              </a:pathLst>
            </a:custGeom>
            <a:solidFill>
              <a:srgbClr val="2B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flipH="1">
              <a:off x="4012974" y="2796575"/>
              <a:ext cx="1988573" cy="42380"/>
            </a:xfrm>
            <a:custGeom>
              <a:rect b="b" l="l" r="r" t="t"/>
              <a:pathLst>
                <a:path extrusionOk="0" h="427" w="20036">
                  <a:moveTo>
                    <a:pt x="735" y="1"/>
                  </a:moveTo>
                  <a:lnTo>
                    <a:pt x="19301" y="1"/>
                  </a:lnTo>
                  <a:lnTo>
                    <a:pt x="20036" y="427"/>
                  </a:lnTo>
                  <a:lnTo>
                    <a:pt x="0" y="427"/>
                  </a:lnTo>
                  <a:close/>
                </a:path>
              </a:pathLst>
            </a:custGeom>
            <a:solidFill>
              <a:srgbClr val="2B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flipH="1">
              <a:off x="3997392" y="2805806"/>
              <a:ext cx="2019738" cy="41883"/>
            </a:xfrm>
            <a:custGeom>
              <a:rect b="b" l="l" r="r" t="t"/>
              <a:pathLst>
                <a:path extrusionOk="0" h="422" w="20350">
                  <a:moveTo>
                    <a:pt x="735" y="1"/>
                  </a:moveTo>
                  <a:lnTo>
                    <a:pt x="19615" y="1"/>
                  </a:lnTo>
                  <a:lnTo>
                    <a:pt x="20350" y="422"/>
                  </a:lnTo>
                  <a:lnTo>
                    <a:pt x="1" y="422"/>
                  </a:lnTo>
                  <a:close/>
                </a:path>
              </a:pathLst>
            </a:custGeom>
            <a:solidFill>
              <a:srgbClr val="2B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flipH="1">
              <a:off x="3981313" y="2815036"/>
              <a:ext cx="2051299" cy="41883"/>
            </a:xfrm>
            <a:custGeom>
              <a:rect b="b" l="l" r="r" t="t"/>
              <a:pathLst>
                <a:path extrusionOk="0" h="422" w="20668">
                  <a:moveTo>
                    <a:pt x="730" y="1"/>
                  </a:moveTo>
                  <a:lnTo>
                    <a:pt x="19933" y="1"/>
                  </a:lnTo>
                  <a:lnTo>
                    <a:pt x="20667" y="422"/>
                  </a:lnTo>
                  <a:lnTo>
                    <a:pt x="0" y="422"/>
                  </a:lnTo>
                  <a:cubicBezTo>
                    <a:pt x="34" y="402"/>
                    <a:pt x="69" y="383"/>
                    <a:pt x="108" y="358"/>
                  </a:cubicBezTo>
                  <a:close/>
                </a:path>
              </a:pathLst>
            </a:custGeom>
            <a:solidFill>
              <a:srgbClr val="2B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flipH="1">
              <a:off x="3965830" y="2823770"/>
              <a:ext cx="2080876" cy="42479"/>
            </a:xfrm>
            <a:custGeom>
              <a:rect b="b" l="l" r="r" t="t"/>
              <a:pathLst>
                <a:path extrusionOk="0" h="428" w="20966">
                  <a:moveTo>
                    <a:pt x="715" y="1"/>
                  </a:moveTo>
                  <a:lnTo>
                    <a:pt x="20231" y="1"/>
                  </a:lnTo>
                  <a:lnTo>
                    <a:pt x="20966" y="427"/>
                  </a:lnTo>
                  <a:lnTo>
                    <a:pt x="0" y="427"/>
                  </a:lnTo>
                  <a:cubicBezTo>
                    <a:pt x="78" y="373"/>
                    <a:pt x="162" y="324"/>
                    <a:pt x="250" y="270"/>
                  </a:cubicBezTo>
                  <a:close/>
                </a:path>
              </a:pathLst>
            </a:custGeom>
            <a:solidFill>
              <a:srgbClr val="2A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flipH="1">
              <a:off x="3949752" y="2833100"/>
              <a:ext cx="2110154" cy="41883"/>
            </a:xfrm>
            <a:custGeom>
              <a:rect b="b" l="l" r="r" t="t"/>
              <a:pathLst>
                <a:path extrusionOk="0" h="422" w="21261">
                  <a:moveTo>
                    <a:pt x="686" y="0"/>
                  </a:moveTo>
                  <a:lnTo>
                    <a:pt x="20526" y="0"/>
                  </a:lnTo>
                  <a:lnTo>
                    <a:pt x="21260" y="421"/>
                  </a:lnTo>
                  <a:lnTo>
                    <a:pt x="1" y="421"/>
                  </a:lnTo>
                  <a:cubicBezTo>
                    <a:pt x="113" y="338"/>
                    <a:pt x="241" y="260"/>
                    <a:pt x="378" y="176"/>
                  </a:cubicBezTo>
                  <a:close/>
                </a:path>
              </a:pathLst>
            </a:custGeom>
            <a:solidFill>
              <a:srgbClr val="2A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flipH="1">
              <a:off x="3934170" y="2842330"/>
              <a:ext cx="2137349" cy="41883"/>
            </a:xfrm>
            <a:custGeom>
              <a:rect b="b" l="l" r="r" t="t"/>
              <a:pathLst>
                <a:path extrusionOk="0" h="422" w="21535">
                  <a:moveTo>
                    <a:pt x="647" y="0"/>
                  </a:moveTo>
                  <a:lnTo>
                    <a:pt x="20800" y="0"/>
                  </a:lnTo>
                  <a:lnTo>
                    <a:pt x="21534" y="421"/>
                  </a:lnTo>
                  <a:lnTo>
                    <a:pt x="0" y="421"/>
                  </a:lnTo>
                  <a:cubicBezTo>
                    <a:pt x="142" y="309"/>
                    <a:pt x="309" y="196"/>
                    <a:pt x="500" y="83"/>
                  </a:cubicBezTo>
                  <a:close/>
                </a:path>
              </a:pathLst>
            </a:custGeom>
            <a:solidFill>
              <a:srgbClr val="2A2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flipH="1">
              <a:off x="3918190" y="2851064"/>
              <a:ext cx="2164047" cy="42380"/>
            </a:xfrm>
            <a:custGeom>
              <a:rect b="b" l="l" r="r" t="t"/>
              <a:pathLst>
                <a:path extrusionOk="0" h="427" w="21804">
                  <a:moveTo>
                    <a:pt x="598" y="0"/>
                  </a:moveTo>
                  <a:lnTo>
                    <a:pt x="21069" y="0"/>
                  </a:lnTo>
                  <a:lnTo>
                    <a:pt x="21804" y="426"/>
                  </a:lnTo>
                  <a:lnTo>
                    <a:pt x="0" y="426"/>
                  </a:lnTo>
                  <a:cubicBezTo>
                    <a:pt x="162" y="279"/>
                    <a:pt x="358" y="137"/>
                    <a:pt x="598" y="0"/>
                  </a:cubicBezTo>
                  <a:close/>
                </a:path>
              </a:pathLst>
            </a:custGeom>
            <a:solidFill>
              <a:srgbClr val="2A2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flipH="1">
              <a:off x="3902608" y="2860295"/>
              <a:ext cx="2188860" cy="41883"/>
            </a:xfrm>
            <a:custGeom>
              <a:rect b="b" l="l" r="r" t="t"/>
              <a:pathLst>
                <a:path extrusionOk="0" h="422" w="22054">
                  <a:moveTo>
                    <a:pt x="539" y="0"/>
                  </a:moveTo>
                  <a:lnTo>
                    <a:pt x="21319" y="0"/>
                  </a:lnTo>
                  <a:lnTo>
                    <a:pt x="22054" y="421"/>
                  </a:lnTo>
                  <a:lnTo>
                    <a:pt x="0" y="421"/>
                  </a:lnTo>
                  <a:cubicBezTo>
                    <a:pt x="142" y="279"/>
                    <a:pt x="324" y="137"/>
                    <a:pt x="539" y="0"/>
                  </a:cubicBezTo>
                  <a:close/>
                </a:path>
              </a:pathLst>
            </a:custGeom>
            <a:solidFill>
              <a:srgbClr val="292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flipH="1">
              <a:off x="3887026" y="2869525"/>
              <a:ext cx="2213176" cy="41883"/>
            </a:xfrm>
            <a:custGeom>
              <a:rect b="b" l="l" r="r" t="t"/>
              <a:pathLst>
                <a:path extrusionOk="0" h="422" w="22299">
                  <a:moveTo>
                    <a:pt x="485" y="0"/>
                  </a:moveTo>
                  <a:lnTo>
                    <a:pt x="21569" y="0"/>
                  </a:lnTo>
                  <a:lnTo>
                    <a:pt x="22298" y="422"/>
                  </a:lnTo>
                  <a:lnTo>
                    <a:pt x="0" y="422"/>
                  </a:lnTo>
                  <a:cubicBezTo>
                    <a:pt x="128" y="279"/>
                    <a:pt x="289" y="137"/>
                    <a:pt x="485" y="0"/>
                  </a:cubicBezTo>
                  <a:close/>
                </a:path>
              </a:pathLst>
            </a:custGeom>
            <a:solidFill>
              <a:srgbClr val="29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flipH="1">
              <a:off x="3871047" y="2878259"/>
              <a:ext cx="2236500" cy="42380"/>
            </a:xfrm>
            <a:custGeom>
              <a:rect b="b" l="l" r="r" t="t"/>
              <a:pathLst>
                <a:path extrusionOk="0" h="427" w="22534">
                  <a:moveTo>
                    <a:pt x="437" y="0"/>
                  </a:moveTo>
                  <a:lnTo>
                    <a:pt x="21799" y="0"/>
                  </a:lnTo>
                  <a:lnTo>
                    <a:pt x="22534" y="427"/>
                  </a:lnTo>
                  <a:lnTo>
                    <a:pt x="1" y="427"/>
                  </a:lnTo>
                  <a:cubicBezTo>
                    <a:pt x="109" y="285"/>
                    <a:pt x="255" y="143"/>
                    <a:pt x="437" y="0"/>
                  </a:cubicBezTo>
                  <a:close/>
                </a:path>
              </a:pathLst>
            </a:custGeom>
            <a:solidFill>
              <a:srgbClr val="292B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flipH="1">
              <a:off x="3855465" y="2887490"/>
              <a:ext cx="2258831" cy="41883"/>
            </a:xfrm>
            <a:custGeom>
              <a:rect b="b" l="l" r="r" t="t"/>
              <a:pathLst>
                <a:path extrusionOk="0" h="422" w="22759">
                  <a:moveTo>
                    <a:pt x="392" y="1"/>
                  </a:moveTo>
                  <a:lnTo>
                    <a:pt x="22024" y="1"/>
                  </a:lnTo>
                  <a:lnTo>
                    <a:pt x="22759" y="422"/>
                  </a:lnTo>
                  <a:lnTo>
                    <a:pt x="0" y="422"/>
                  </a:lnTo>
                  <a:cubicBezTo>
                    <a:pt x="98" y="280"/>
                    <a:pt x="226" y="138"/>
                    <a:pt x="392" y="1"/>
                  </a:cubicBezTo>
                  <a:close/>
                </a:path>
              </a:pathLst>
            </a:custGeom>
            <a:solidFill>
              <a:srgbClr val="292B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flipH="1">
              <a:off x="3839386" y="2896720"/>
              <a:ext cx="2280269" cy="41883"/>
            </a:xfrm>
            <a:custGeom>
              <a:rect b="b" l="l" r="r" t="t"/>
              <a:pathLst>
                <a:path extrusionOk="0" h="422" w="22975">
                  <a:moveTo>
                    <a:pt x="343" y="1"/>
                  </a:moveTo>
                  <a:lnTo>
                    <a:pt x="22240" y="1"/>
                  </a:lnTo>
                  <a:lnTo>
                    <a:pt x="22974" y="422"/>
                  </a:lnTo>
                  <a:lnTo>
                    <a:pt x="0" y="422"/>
                  </a:lnTo>
                  <a:cubicBezTo>
                    <a:pt x="79" y="280"/>
                    <a:pt x="191" y="138"/>
                    <a:pt x="343" y="1"/>
                  </a:cubicBezTo>
                  <a:close/>
                </a:path>
              </a:pathLst>
            </a:custGeom>
            <a:solidFill>
              <a:srgbClr val="282B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flipH="1">
              <a:off x="3823903" y="2905950"/>
              <a:ext cx="2300615" cy="41883"/>
            </a:xfrm>
            <a:custGeom>
              <a:rect b="b" l="l" r="r" t="t"/>
              <a:pathLst>
                <a:path extrusionOk="0" h="422" w="23180">
                  <a:moveTo>
                    <a:pt x="299" y="1"/>
                  </a:moveTo>
                  <a:lnTo>
                    <a:pt x="22445" y="1"/>
                  </a:lnTo>
                  <a:lnTo>
                    <a:pt x="23180" y="422"/>
                  </a:lnTo>
                  <a:lnTo>
                    <a:pt x="0" y="422"/>
                  </a:lnTo>
                  <a:cubicBezTo>
                    <a:pt x="69" y="280"/>
                    <a:pt x="167" y="138"/>
                    <a:pt x="299" y="1"/>
                  </a:cubicBezTo>
                  <a:close/>
                </a:path>
              </a:pathLst>
            </a:custGeom>
            <a:solidFill>
              <a:srgbClr val="282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flipH="1">
              <a:off x="3807825" y="2914685"/>
              <a:ext cx="2320068" cy="41883"/>
            </a:xfrm>
            <a:custGeom>
              <a:rect b="b" l="l" r="r" t="t"/>
              <a:pathLst>
                <a:path extrusionOk="0" h="422" w="23376">
                  <a:moveTo>
                    <a:pt x="250" y="1"/>
                  </a:moveTo>
                  <a:lnTo>
                    <a:pt x="22641" y="1"/>
                  </a:lnTo>
                  <a:lnTo>
                    <a:pt x="23376" y="422"/>
                  </a:lnTo>
                  <a:lnTo>
                    <a:pt x="0" y="422"/>
                  </a:lnTo>
                  <a:cubicBezTo>
                    <a:pt x="49" y="285"/>
                    <a:pt x="132" y="143"/>
                    <a:pt x="250" y="1"/>
                  </a:cubicBezTo>
                  <a:close/>
                </a:path>
              </a:pathLst>
            </a:custGeom>
            <a:solidFill>
              <a:srgbClr val="282A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flipH="1">
              <a:off x="3792242" y="2923915"/>
              <a:ext cx="2338628" cy="41983"/>
            </a:xfrm>
            <a:custGeom>
              <a:rect b="b" l="l" r="r" t="t"/>
              <a:pathLst>
                <a:path extrusionOk="0" h="423" w="23563">
                  <a:moveTo>
                    <a:pt x="206" y="1"/>
                  </a:moveTo>
                  <a:lnTo>
                    <a:pt x="22828" y="1"/>
                  </a:lnTo>
                  <a:lnTo>
                    <a:pt x="23562" y="422"/>
                  </a:lnTo>
                  <a:lnTo>
                    <a:pt x="1" y="422"/>
                  </a:lnTo>
                  <a:cubicBezTo>
                    <a:pt x="35" y="280"/>
                    <a:pt x="108" y="143"/>
                    <a:pt x="206" y="1"/>
                  </a:cubicBezTo>
                  <a:close/>
                </a:path>
              </a:pathLst>
            </a:custGeom>
            <a:solidFill>
              <a:srgbClr val="272A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flipH="1">
              <a:off x="3776263" y="2933145"/>
              <a:ext cx="2356493" cy="41983"/>
            </a:xfrm>
            <a:custGeom>
              <a:rect b="b" l="l" r="r" t="t"/>
              <a:pathLst>
                <a:path extrusionOk="0" h="423" w="23743">
                  <a:moveTo>
                    <a:pt x="167" y="1"/>
                  </a:moveTo>
                  <a:lnTo>
                    <a:pt x="23008" y="1"/>
                  </a:lnTo>
                  <a:lnTo>
                    <a:pt x="23743" y="422"/>
                  </a:lnTo>
                  <a:lnTo>
                    <a:pt x="0" y="422"/>
                  </a:lnTo>
                  <a:cubicBezTo>
                    <a:pt x="25" y="280"/>
                    <a:pt x="79" y="138"/>
                    <a:pt x="167" y="1"/>
                  </a:cubicBezTo>
                  <a:close/>
                </a:path>
              </a:pathLst>
            </a:custGeom>
            <a:solidFill>
              <a:srgbClr val="272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flipH="1">
              <a:off x="3760681" y="2941979"/>
              <a:ext cx="2372571" cy="41883"/>
            </a:xfrm>
            <a:custGeom>
              <a:rect b="b" l="l" r="r" t="t"/>
              <a:pathLst>
                <a:path extrusionOk="0" h="422" w="23905">
                  <a:moveTo>
                    <a:pt x="118" y="0"/>
                  </a:moveTo>
                  <a:lnTo>
                    <a:pt x="23170" y="0"/>
                  </a:lnTo>
                  <a:lnTo>
                    <a:pt x="23905" y="421"/>
                  </a:lnTo>
                  <a:lnTo>
                    <a:pt x="0" y="421"/>
                  </a:lnTo>
                  <a:cubicBezTo>
                    <a:pt x="5" y="284"/>
                    <a:pt x="44" y="142"/>
                    <a:pt x="118" y="0"/>
                  </a:cubicBezTo>
                  <a:close/>
                </a:path>
              </a:pathLst>
            </a:custGeom>
            <a:solidFill>
              <a:srgbClr val="272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flipH="1">
              <a:off x="3745099" y="2951209"/>
              <a:ext cx="2389146" cy="41883"/>
            </a:xfrm>
            <a:custGeom>
              <a:rect b="b" l="l" r="r" t="t"/>
              <a:pathLst>
                <a:path extrusionOk="0" h="422" w="24072">
                  <a:moveTo>
                    <a:pt x="84" y="0"/>
                  </a:moveTo>
                  <a:lnTo>
                    <a:pt x="23342" y="0"/>
                  </a:lnTo>
                  <a:lnTo>
                    <a:pt x="24071" y="421"/>
                  </a:lnTo>
                  <a:lnTo>
                    <a:pt x="10" y="421"/>
                  </a:lnTo>
                  <a:cubicBezTo>
                    <a:pt x="0" y="284"/>
                    <a:pt x="25" y="142"/>
                    <a:pt x="84" y="0"/>
                  </a:cubicBezTo>
                  <a:close/>
                </a:path>
              </a:pathLst>
            </a:custGeom>
            <a:solidFill>
              <a:srgbClr val="272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flipH="1">
              <a:off x="3729119" y="2960440"/>
              <a:ext cx="2405621" cy="41883"/>
            </a:xfrm>
            <a:custGeom>
              <a:rect b="b" l="l" r="r" t="t"/>
              <a:pathLst>
                <a:path extrusionOk="0" h="422" w="24238">
                  <a:moveTo>
                    <a:pt x="54" y="0"/>
                  </a:moveTo>
                  <a:lnTo>
                    <a:pt x="23503" y="0"/>
                  </a:lnTo>
                  <a:lnTo>
                    <a:pt x="24238" y="421"/>
                  </a:lnTo>
                  <a:lnTo>
                    <a:pt x="25" y="421"/>
                  </a:lnTo>
                  <a:cubicBezTo>
                    <a:pt x="1" y="279"/>
                    <a:pt x="10" y="142"/>
                    <a:pt x="54" y="0"/>
                  </a:cubicBezTo>
                  <a:close/>
                </a:path>
              </a:pathLst>
            </a:custGeom>
            <a:solidFill>
              <a:srgbClr val="262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flipH="1">
              <a:off x="3713537" y="2969174"/>
              <a:ext cx="2421204" cy="42380"/>
            </a:xfrm>
            <a:custGeom>
              <a:rect b="b" l="l" r="r" t="t"/>
              <a:pathLst>
                <a:path extrusionOk="0" h="427" w="24395">
                  <a:moveTo>
                    <a:pt x="35" y="0"/>
                  </a:moveTo>
                  <a:lnTo>
                    <a:pt x="23660" y="0"/>
                  </a:lnTo>
                  <a:lnTo>
                    <a:pt x="24395" y="426"/>
                  </a:lnTo>
                  <a:lnTo>
                    <a:pt x="45" y="426"/>
                  </a:lnTo>
                  <a:cubicBezTo>
                    <a:pt x="5" y="284"/>
                    <a:pt x="1" y="142"/>
                    <a:pt x="35" y="0"/>
                  </a:cubicBezTo>
                  <a:close/>
                </a:path>
              </a:pathLst>
            </a:custGeom>
            <a:solidFill>
              <a:srgbClr val="2629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flipH="1">
              <a:off x="3697459" y="2978404"/>
              <a:ext cx="2437282" cy="41883"/>
            </a:xfrm>
            <a:custGeom>
              <a:rect b="b" l="l" r="r" t="t"/>
              <a:pathLst>
                <a:path extrusionOk="0" h="422" w="24557">
                  <a:moveTo>
                    <a:pt x="20" y="0"/>
                  </a:moveTo>
                  <a:lnTo>
                    <a:pt x="23822" y="0"/>
                  </a:lnTo>
                  <a:lnTo>
                    <a:pt x="24556" y="422"/>
                  </a:lnTo>
                  <a:lnTo>
                    <a:pt x="74" y="422"/>
                  </a:lnTo>
                  <a:cubicBezTo>
                    <a:pt x="20" y="284"/>
                    <a:pt x="1" y="142"/>
                    <a:pt x="20" y="0"/>
                  </a:cubicBezTo>
                  <a:close/>
                </a:path>
              </a:pathLst>
            </a:custGeom>
            <a:solidFill>
              <a:srgbClr val="262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flipH="1">
              <a:off x="3681976" y="2987634"/>
              <a:ext cx="2451773" cy="41883"/>
            </a:xfrm>
            <a:custGeom>
              <a:rect b="b" l="l" r="r" t="t"/>
              <a:pathLst>
                <a:path extrusionOk="0" h="422" w="24703">
                  <a:moveTo>
                    <a:pt x="0" y="0"/>
                  </a:moveTo>
                  <a:lnTo>
                    <a:pt x="23968" y="0"/>
                  </a:lnTo>
                  <a:lnTo>
                    <a:pt x="24703" y="422"/>
                  </a:lnTo>
                  <a:lnTo>
                    <a:pt x="103" y="422"/>
                  </a:lnTo>
                  <a:cubicBezTo>
                    <a:pt x="35" y="284"/>
                    <a:pt x="0" y="142"/>
                    <a:pt x="0" y="0"/>
                  </a:cubicBezTo>
                  <a:close/>
                </a:path>
              </a:pathLst>
            </a:custGeom>
            <a:solidFill>
              <a:srgbClr val="262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flipH="1">
              <a:off x="3665897" y="2996369"/>
              <a:ext cx="2467355" cy="42380"/>
            </a:xfrm>
            <a:custGeom>
              <a:rect b="b" l="l" r="r" t="t"/>
              <a:pathLst>
                <a:path extrusionOk="0" h="427" w="24860">
                  <a:moveTo>
                    <a:pt x="0" y="1"/>
                  </a:moveTo>
                  <a:lnTo>
                    <a:pt x="24125" y="1"/>
                  </a:lnTo>
                  <a:lnTo>
                    <a:pt x="24860" y="427"/>
                  </a:lnTo>
                  <a:lnTo>
                    <a:pt x="147" y="427"/>
                  </a:lnTo>
                  <a:cubicBezTo>
                    <a:pt x="64" y="290"/>
                    <a:pt x="15" y="147"/>
                    <a:pt x="0" y="1"/>
                  </a:cubicBezTo>
                  <a:close/>
                </a:path>
              </a:pathLst>
            </a:custGeom>
            <a:solidFill>
              <a:srgbClr val="252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flipH="1">
              <a:off x="3650315" y="3005599"/>
              <a:ext cx="2481548" cy="41883"/>
            </a:xfrm>
            <a:custGeom>
              <a:rect b="b" l="l" r="r" t="t"/>
              <a:pathLst>
                <a:path extrusionOk="0" h="422" w="25003">
                  <a:moveTo>
                    <a:pt x="1" y="1"/>
                  </a:moveTo>
                  <a:lnTo>
                    <a:pt x="24268" y="1"/>
                  </a:lnTo>
                  <a:lnTo>
                    <a:pt x="25002" y="422"/>
                  </a:lnTo>
                  <a:lnTo>
                    <a:pt x="197" y="422"/>
                  </a:lnTo>
                  <a:cubicBezTo>
                    <a:pt x="94" y="285"/>
                    <a:pt x="30" y="143"/>
                    <a:pt x="1" y="1"/>
                  </a:cubicBezTo>
                  <a:close/>
                </a:path>
              </a:pathLst>
            </a:custGeom>
            <a:solidFill>
              <a:srgbClr val="252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flipH="1">
              <a:off x="3634336" y="3014829"/>
              <a:ext cx="2495046" cy="41883"/>
            </a:xfrm>
            <a:custGeom>
              <a:rect b="b" l="l" r="r" t="t"/>
              <a:pathLst>
                <a:path extrusionOk="0" h="422" w="25139">
                  <a:moveTo>
                    <a:pt x="0" y="1"/>
                  </a:moveTo>
                  <a:lnTo>
                    <a:pt x="24404" y="1"/>
                  </a:lnTo>
                  <a:lnTo>
                    <a:pt x="25139" y="422"/>
                  </a:lnTo>
                  <a:lnTo>
                    <a:pt x="245" y="422"/>
                  </a:lnTo>
                  <a:cubicBezTo>
                    <a:pt x="128" y="285"/>
                    <a:pt x="45" y="143"/>
                    <a:pt x="0" y="1"/>
                  </a:cubicBezTo>
                  <a:close/>
                </a:path>
              </a:pathLst>
            </a:custGeom>
            <a:solidFill>
              <a:srgbClr val="25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flipH="1">
              <a:off x="3618753" y="3023564"/>
              <a:ext cx="2507253" cy="42380"/>
            </a:xfrm>
            <a:custGeom>
              <a:rect b="b" l="l" r="r" t="t"/>
              <a:pathLst>
                <a:path extrusionOk="0" h="427" w="25262">
                  <a:moveTo>
                    <a:pt x="1" y="1"/>
                  </a:moveTo>
                  <a:lnTo>
                    <a:pt x="24527" y="1"/>
                  </a:lnTo>
                  <a:lnTo>
                    <a:pt x="25262" y="427"/>
                  </a:lnTo>
                  <a:lnTo>
                    <a:pt x="295" y="427"/>
                  </a:lnTo>
                  <a:cubicBezTo>
                    <a:pt x="157" y="290"/>
                    <a:pt x="59" y="148"/>
                    <a:pt x="1" y="1"/>
                  </a:cubicBezTo>
                  <a:close/>
                </a:path>
              </a:pathLst>
            </a:custGeom>
            <a:solidFill>
              <a:srgbClr val="25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flipH="1">
              <a:off x="3602675" y="3032794"/>
              <a:ext cx="2519461" cy="41983"/>
            </a:xfrm>
            <a:custGeom>
              <a:rect b="b" l="l" r="r" t="t"/>
              <a:pathLst>
                <a:path extrusionOk="0" h="423" w="25385">
                  <a:moveTo>
                    <a:pt x="1" y="1"/>
                  </a:moveTo>
                  <a:lnTo>
                    <a:pt x="24650" y="1"/>
                  </a:lnTo>
                  <a:lnTo>
                    <a:pt x="25384" y="422"/>
                  </a:lnTo>
                  <a:lnTo>
                    <a:pt x="358" y="422"/>
                  </a:lnTo>
                  <a:cubicBezTo>
                    <a:pt x="202" y="290"/>
                    <a:pt x="84" y="148"/>
                    <a:pt x="1" y="1"/>
                  </a:cubicBezTo>
                  <a:close/>
                </a:path>
              </a:pathLst>
            </a:custGeom>
            <a:solidFill>
              <a:srgbClr val="24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flipH="1">
              <a:off x="3587192" y="3042024"/>
              <a:ext cx="2529089" cy="41983"/>
            </a:xfrm>
            <a:custGeom>
              <a:rect b="b" l="l" r="r" t="t"/>
              <a:pathLst>
                <a:path extrusionOk="0" h="423" w="25482">
                  <a:moveTo>
                    <a:pt x="1" y="1"/>
                  </a:moveTo>
                  <a:lnTo>
                    <a:pt x="24747" y="1"/>
                  </a:lnTo>
                  <a:lnTo>
                    <a:pt x="25482" y="422"/>
                  </a:lnTo>
                  <a:lnTo>
                    <a:pt x="412" y="422"/>
                  </a:lnTo>
                  <a:cubicBezTo>
                    <a:pt x="236" y="290"/>
                    <a:pt x="99" y="148"/>
                    <a:pt x="1" y="1"/>
                  </a:cubicBezTo>
                  <a:close/>
                </a:path>
              </a:pathLst>
            </a:custGeom>
            <a:solidFill>
              <a:srgbClr val="242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flipH="1">
              <a:off x="3571610" y="3050858"/>
              <a:ext cx="2538319" cy="42380"/>
            </a:xfrm>
            <a:custGeom>
              <a:rect b="b" l="l" r="r" t="t"/>
              <a:pathLst>
                <a:path extrusionOk="0" h="427" w="25575">
                  <a:moveTo>
                    <a:pt x="0" y="0"/>
                  </a:moveTo>
                  <a:lnTo>
                    <a:pt x="24845" y="0"/>
                  </a:lnTo>
                  <a:lnTo>
                    <a:pt x="25575" y="426"/>
                  </a:lnTo>
                  <a:lnTo>
                    <a:pt x="480" y="426"/>
                  </a:lnTo>
                  <a:cubicBezTo>
                    <a:pt x="279" y="294"/>
                    <a:pt x="118" y="152"/>
                    <a:pt x="0" y="0"/>
                  </a:cubicBezTo>
                  <a:close/>
                </a:path>
              </a:pathLst>
            </a:custGeom>
            <a:solidFill>
              <a:srgbClr val="242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flipH="1">
              <a:off x="3555531" y="3060088"/>
              <a:ext cx="2546656" cy="41883"/>
            </a:xfrm>
            <a:custGeom>
              <a:rect b="b" l="l" r="r" t="t"/>
              <a:pathLst>
                <a:path extrusionOk="0" h="422" w="25659">
                  <a:moveTo>
                    <a:pt x="1" y="0"/>
                  </a:moveTo>
                  <a:lnTo>
                    <a:pt x="24924" y="0"/>
                  </a:lnTo>
                  <a:lnTo>
                    <a:pt x="25658" y="421"/>
                  </a:lnTo>
                  <a:lnTo>
                    <a:pt x="549" y="421"/>
                  </a:lnTo>
                  <a:cubicBezTo>
                    <a:pt x="324" y="289"/>
                    <a:pt x="138" y="147"/>
                    <a:pt x="1" y="0"/>
                  </a:cubicBezTo>
                  <a:close/>
                </a:path>
              </a:pathLst>
            </a:custGeom>
            <a:solidFill>
              <a:srgbClr val="232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flipH="1">
              <a:off x="3539949" y="3069319"/>
              <a:ext cx="2553008" cy="41883"/>
            </a:xfrm>
            <a:custGeom>
              <a:rect b="b" l="l" r="r" t="t"/>
              <a:pathLst>
                <a:path extrusionOk="0" h="422" w="25723">
                  <a:moveTo>
                    <a:pt x="1" y="0"/>
                  </a:moveTo>
                  <a:lnTo>
                    <a:pt x="24987" y="0"/>
                  </a:lnTo>
                  <a:lnTo>
                    <a:pt x="25722" y="421"/>
                  </a:lnTo>
                  <a:lnTo>
                    <a:pt x="618" y="421"/>
                  </a:lnTo>
                  <a:lnTo>
                    <a:pt x="466" y="333"/>
                  </a:lnTo>
                  <a:cubicBezTo>
                    <a:pt x="280" y="230"/>
                    <a:pt x="128" y="118"/>
                    <a:pt x="1" y="0"/>
                  </a:cubicBezTo>
                  <a:close/>
                </a:path>
              </a:pathLst>
            </a:custGeom>
            <a:solidFill>
              <a:srgbClr val="23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flipH="1">
              <a:off x="3523969" y="3078053"/>
              <a:ext cx="2558764" cy="42380"/>
            </a:xfrm>
            <a:custGeom>
              <a:rect b="b" l="l" r="r" t="t"/>
              <a:pathLst>
                <a:path extrusionOk="0" h="427" w="25781">
                  <a:moveTo>
                    <a:pt x="1" y="0"/>
                  </a:moveTo>
                  <a:lnTo>
                    <a:pt x="25046" y="0"/>
                  </a:lnTo>
                  <a:lnTo>
                    <a:pt x="25781" y="426"/>
                  </a:lnTo>
                  <a:lnTo>
                    <a:pt x="672" y="426"/>
                  </a:lnTo>
                  <a:lnTo>
                    <a:pt x="363" y="245"/>
                  </a:lnTo>
                  <a:cubicBezTo>
                    <a:pt x="226" y="167"/>
                    <a:pt x="108" y="88"/>
                    <a:pt x="1" y="0"/>
                  </a:cubicBezTo>
                  <a:close/>
                </a:path>
              </a:pathLst>
            </a:custGeom>
            <a:solidFill>
              <a:srgbClr val="23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flipH="1">
              <a:off x="3508387" y="3087283"/>
              <a:ext cx="2562139" cy="41883"/>
            </a:xfrm>
            <a:custGeom>
              <a:rect b="b" l="l" r="r" t="t"/>
              <a:pathLst>
                <a:path extrusionOk="0" h="422" w="25815">
                  <a:moveTo>
                    <a:pt x="0" y="0"/>
                  </a:moveTo>
                  <a:lnTo>
                    <a:pt x="25080" y="0"/>
                  </a:lnTo>
                  <a:lnTo>
                    <a:pt x="25814" y="422"/>
                  </a:lnTo>
                  <a:lnTo>
                    <a:pt x="710" y="422"/>
                  </a:lnTo>
                  <a:lnTo>
                    <a:pt x="240" y="152"/>
                  </a:lnTo>
                  <a:cubicBezTo>
                    <a:pt x="152" y="103"/>
                    <a:pt x="73" y="54"/>
                    <a:pt x="0" y="0"/>
                  </a:cubicBezTo>
                  <a:close/>
                </a:path>
              </a:pathLst>
            </a:custGeom>
            <a:solidFill>
              <a:srgbClr val="232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flipH="1">
              <a:off x="3492408" y="3096514"/>
              <a:ext cx="2564521" cy="41883"/>
            </a:xfrm>
            <a:custGeom>
              <a:rect b="b" l="l" r="r" t="t"/>
              <a:pathLst>
                <a:path extrusionOk="0" h="422" w="25839">
                  <a:moveTo>
                    <a:pt x="0" y="0"/>
                  </a:moveTo>
                  <a:lnTo>
                    <a:pt x="25104" y="0"/>
                  </a:lnTo>
                  <a:lnTo>
                    <a:pt x="25839" y="422"/>
                  </a:lnTo>
                  <a:lnTo>
                    <a:pt x="730" y="422"/>
                  </a:lnTo>
                  <a:lnTo>
                    <a:pt x="103" y="59"/>
                  </a:lnTo>
                  <a:cubicBezTo>
                    <a:pt x="69" y="40"/>
                    <a:pt x="34" y="20"/>
                    <a:pt x="0" y="0"/>
                  </a:cubicBezTo>
                  <a:close/>
                </a:path>
              </a:pathLst>
            </a:custGeom>
            <a:solidFill>
              <a:srgbClr val="22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flipH="1">
              <a:off x="3476826" y="3105248"/>
              <a:ext cx="2564620" cy="42380"/>
            </a:xfrm>
            <a:custGeom>
              <a:rect b="b" l="l" r="r" t="t"/>
              <a:pathLst>
                <a:path extrusionOk="0" h="427" w="25840">
                  <a:moveTo>
                    <a:pt x="1" y="1"/>
                  </a:moveTo>
                  <a:lnTo>
                    <a:pt x="25105" y="1"/>
                  </a:lnTo>
                  <a:lnTo>
                    <a:pt x="25840" y="427"/>
                  </a:lnTo>
                  <a:lnTo>
                    <a:pt x="735" y="427"/>
                  </a:lnTo>
                  <a:close/>
                </a:path>
              </a:pathLst>
            </a:custGeom>
            <a:solidFill>
              <a:srgbClr val="22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flipH="1">
              <a:off x="3460747" y="3114478"/>
              <a:ext cx="2565116" cy="41883"/>
            </a:xfrm>
            <a:custGeom>
              <a:rect b="b" l="l" r="r" t="t"/>
              <a:pathLst>
                <a:path extrusionOk="0" h="422" w="25845">
                  <a:moveTo>
                    <a:pt x="1" y="1"/>
                  </a:moveTo>
                  <a:lnTo>
                    <a:pt x="25110" y="1"/>
                  </a:lnTo>
                  <a:lnTo>
                    <a:pt x="25844" y="422"/>
                  </a:lnTo>
                  <a:lnTo>
                    <a:pt x="735" y="422"/>
                  </a:lnTo>
                  <a:close/>
                </a:path>
              </a:pathLst>
            </a:custGeom>
            <a:solidFill>
              <a:srgbClr val="222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flipH="1">
              <a:off x="3445165" y="3123708"/>
              <a:ext cx="2564620" cy="41883"/>
            </a:xfrm>
            <a:custGeom>
              <a:rect b="b" l="l" r="r" t="t"/>
              <a:pathLst>
                <a:path extrusionOk="0" h="422" w="25840">
                  <a:moveTo>
                    <a:pt x="0" y="1"/>
                  </a:moveTo>
                  <a:lnTo>
                    <a:pt x="25104" y="1"/>
                  </a:lnTo>
                  <a:lnTo>
                    <a:pt x="25839" y="422"/>
                  </a:lnTo>
                  <a:lnTo>
                    <a:pt x="735" y="422"/>
                  </a:lnTo>
                  <a:close/>
                </a:path>
              </a:pathLst>
            </a:custGeom>
            <a:solidFill>
              <a:srgbClr val="222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flipH="1">
              <a:off x="3429682" y="3132443"/>
              <a:ext cx="2564620" cy="42380"/>
            </a:xfrm>
            <a:custGeom>
              <a:rect b="b" l="l" r="r" t="t"/>
              <a:pathLst>
                <a:path extrusionOk="0" h="427" w="25840">
                  <a:moveTo>
                    <a:pt x="1" y="1"/>
                  </a:moveTo>
                  <a:lnTo>
                    <a:pt x="25110" y="1"/>
                  </a:lnTo>
                  <a:lnTo>
                    <a:pt x="25840" y="427"/>
                  </a:lnTo>
                  <a:lnTo>
                    <a:pt x="736" y="427"/>
                  </a:lnTo>
                  <a:close/>
                </a:path>
              </a:pathLst>
            </a:custGeom>
            <a:solidFill>
              <a:srgbClr val="212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flipH="1">
              <a:off x="3413603" y="3141673"/>
              <a:ext cx="2564620" cy="41983"/>
            </a:xfrm>
            <a:custGeom>
              <a:rect b="b" l="l" r="r" t="t"/>
              <a:pathLst>
                <a:path extrusionOk="0" h="423" w="25840">
                  <a:moveTo>
                    <a:pt x="1" y="1"/>
                  </a:moveTo>
                  <a:lnTo>
                    <a:pt x="25105" y="1"/>
                  </a:lnTo>
                  <a:lnTo>
                    <a:pt x="25839" y="422"/>
                  </a:lnTo>
                  <a:lnTo>
                    <a:pt x="735" y="422"/>
                  </a:lnTo>
                  <a:close/>
                </a:path>
              </a:pathLst>
            </a:custGeom>
            <a:solidFill>
              <a:srgbClr val="212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flipH="1">
              <a:off x="3398021" y="3150903"/>
              <a:ext cx="2564620" cy="41983"/>
            </a:xfrm>
            <a:custGeom>
              <a:rect b="b" l="l" r="r" t="t"/>
              <a:pathLst>
                <a:path extrusionOk="0" h="423" w="25840">
                  <a:moveTo>
                    <a:pt x="0" y="1"/>
                  </a:moveTo>
                  <a:lnTo>
                    <a:pt x="25104" y="1"/>
                  </a:lnTo>
                  <a:lnTo>
                    <a:pt x="25839" y="422"/>
                  </a:lnTo>
                  <a:lnTo>
                    <a:pt x="740" y="422"/>
                  </a:lnTo>
                  <a:close/>
                </a:path>
              </a:pathLst>
            </a:custGeom>
            <a:solidFill>
              <a:srgbClr val="212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flipH="1">
              <a:off x="3382042" y="3159737"/>
              <a:ext cx="2564620" cy="42380"/>
            </a:xfrm>
            <a:custGeom>
              <a:rect b="b" l="l" r="r" t="t"/>
              <a:pathLst>
                <a:path extrusionOk="0" h="427" w="25840">
                  <a:moveTo>
                    <a:pt x="1" y="0"/>
                  </a:moveTo>
                  <a:lnTo>
                    <a:pt x="25105" y="0"/>
                  </a:lnTo>
                  <a:lnTo>
                    <a:pt x="25840" y="426"/>
                  </a:lnTo>
                  <a:lnTo>
                    <a:pt x="735" y="426"/>
                  </a:lnTo>
                  <a:close/>
                </a:path>
              </a:pathLst>
            </a:custGeom>
            <a:solidFill>
              <a:srgbClr val="202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flipH="1">
              <a:off x="3366459" y="3168967"/>
              <a:ext cx="2564620" cy="41883"/>
            </a:xfrm>
            <a:custGeom>
              <a:rect b="b" l="l" r="r" t="t"/>
              <a:pathLst>
                <a:path extrusionOk="0" h="422" w="25840">
                  <a:moveTo>
                    <a:pt x="1" y="0"/>
                  </a:moveTo>
                  <a:lnTo>
                    <a:pt x="25105" y="0"/>
                  </a:lnTo>
                  <a:lnTo>
                    <a:pt x="25839" y="421"/>
                  </a:lnTo>
                  <a:lnTo>
                    <a:pt x="740" y="421"/>
                  </a:lnTo>
                  <a:close/>
                </a:path>
              </a:pathLst>
            </a:custGeom>
            <a:solidFill>
              <a:srgbClr val="20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flipH="1">
              <a:off x="3350381" y="3178198"/>
              <a:ext cx="2564620" cy="41883"/>
            </a:xfrm>
            <a:custGeom>
              <a:rect b="b" l="l" r="r" t="t"/>
              <a:pathLst>
                <a:path extrusionOk="0" h="422" w="25840">
                  <a:moveTo>
                    <a:pt x="0" y="0"/>
                  </a:moveTo>
                  <a:lnTo>
                    <a:pt x="25104" y="0"/>
                  </a:lnTo>
                  <a:lnTo>
                    <a:pt x="25839" y="421"/>
                  </a:lnTo>
                  <a:lnTo>
                    <a:pt x="735" y="421"/>
                  </a:lnTo>
                  <a:close/>
                </a:path>
              </a:pathLst>
            </a:custGeom>
            <a:solidFill>
              <a:srgbClr val="202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flipH="1">
              <a:off x="3334898" y="3186932"/>
              <a:ext cx="2564620" cy="42380"/>
            </a:xfrm>
            <a:custGeom>
              <a:rect b="b" l="l" r="r" t="t"/>
              <a:pathLst>
                <a:path extrusionOk="0" h="427" w="25840">
                  <a:moveTo>
                    <a:pt x="1" y="0"/>
                  </a:moveTo>
                  <a:lnTo>
                    <a:pt x="25105" y="0"/>
                  </a:lnTo>
                  <a:lnTo>
                    <a:pt x="25840" y="426"/>
                  </a:lnTo>
                  <a:lnTo>
                    <a:pt x="740" y="426"/>
                  </a:lnTo>
                  <a:close/>
                </a:path>
              </a:pathLst>
            </a:custGeom>
            <a:solidFill>
              <a:srgbClr val="202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flipH="1">
              <a:off x="3318819" y="3196162"/>
              <a:ext cx="2564620" cy="41883"/>
            </a:xfrm>
            <a:custGeom>
              <a:rect b="b" l="l" r="r" t="t"/>
              <a:pathLst>
                <a:path extrusionOk="0" h="422" w="25840">
                  <a:moveTo>
                    <a:pt x="1" y="0"/>
                  </a:moveTo>
                  <a:lnTo>
                    <a:pt x="25105" y="0"/>
                  </a:lnTo>
                  <a:lnTo>
                    <a:pt x="25839" y="422"/>
                  </a:lnTo>
                  <a:lnTo>
                    <a:pt x="735" y="422"/>
                  </a:lnTo>
                  <a:close/>
                </a:path>
              </a:pathLst>
            </a:custGeom>
            <a:solidFill>
              <a:srgbClr val="1F2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flipH="1">
              <a:off x="3303237" y="3205393"/>
              <a:ext cx="2564620" cy="41883"/>
            </a:xfrm>
            <a:custGeom>
              <a:rect b="b" l="l" r="r" t="t"/>
              <a:pathLst>
                <a:path extrusionOk="0" h="422" w="25840">
                  <a:moveTo>
                    <a:pt x="0" y="0"/>
                  </a:moveTo>
                  <a:lnTo>
                    <a:pt x="25104" y="0"/>
                  </a:lnTo>
                  <a:lnTo>
                    <a:pt x="25839" y="422"/>
                  </a:lnTo>
                  <a:lnTo>
                    <a:pt x="740" y="422"/>
                  </a:lnTo>
                  <a:close/>
                </a:path>
              </a:pathLst>
            </a:custGeom>
            <a:solidFill>
              <a:srgbClr val="1F2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flipH="1">
              <a:off x="3287258" y="3214127"/>
              <a:ext cx="2564620" cy="42380"/>
            </a:xfrm>
            <a:custGeom>
              <a:rect b="b" l="l" r="r" t="t"/>
              <a:pathLst>
                <a:path extrusionOk="0" h="427" w="25840">
                  <a:moveTo>
                    <a:pt x="1" y="1"/>
                  </a:moveTo>
                  <a:lnTo>
                    <a:pt x="25105" y="1"/>
                  </a:lnTo>
                  <a:lnTo>
                    <a:pt x="25840" y="427"/>
                  </a:lnTo>
                  <a:lnTo>
                    <a:pt x="735" y="427"/>
                  </a:lnTo>
                  <a:close/>
                </a:path>
              </a:pathLst>
            </a:custGeom>
            <a:solidFill>
              <a:srgbClr val="1F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flipH="1">
              <a:off x="3271675" y="3223357"/>
              <a:ext cx="2564620" cy="41883"/>
            </a:xfrm>
            <a:custGeom>
              <a:rect b="b" l="l" r="r" t="t"/>
              <a:pathLst>
                <a:path extrusionOk="0" h="422" w="25840">
                  <a:moveTo>
                    <a:pt x="1" y="1"/>
                  </a:moveTo>
                  <a:lnTo>
                    <a:pt x="25105" y="1"/>
                  </a:lnTo>
                  <a:lnTo>
                    <a:pt x="25839" y="422"/>
                  </a:lnTo>
                  <a:lnTo>
                    <a:pt x="740" y="422"/>
                  </a:lnTo>
                  <a:close/>
                </a:path>
              </a:pathLst>
            </a:custGeom>
            <a:solidFill>
              <a:srgbClr val="1F21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flipH="1">
              <a:off x="3256093" y="3232587"/>
              <a:ext cx="2564124" cy="41883"/>
            </a:xfrm>
            <a:custGeom>
              <a:rect b="b" l="l" r="r" t="t"/>
              <a:pathLst>
                <a:path extrusionOk="0" h="422" w="25835">
                  <a:moveTo>
                    <a:pt x="0" y="1"/>
                  </a:moveTo>
                  <a:lnTo>
                    <a:pt x="25104" y="1"/>
                  </a:lnTo>
                  <a:lnTo>
                    <a:pt x="25834" y="422"/>
                  </a:lnTo>
                  <a:lnTo>
                    <a:pt x="735" y="422"/>
                  </a:lnTo>
                  <a:close/>
                </a:path>
              </a:pathLst>
            </a:custGeom>
            <a:solidFill>
              <a:srgbClr val="1E2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flipH="1">
              <a:off x="3240114" y="3241322"/>
              <a:ext cx="2564124" cy="42380"/>
            </a:xfrm>
            <a:custGeom>
              <a:rect b="b" l="l" r="r" t="t"/>
              <a:pathLst>
                <a:path extrusionOk="0" h="427" w="25835">
                  <a:moveTo>
                    <a:pt x="1" y="1"/>
                  </a:moveTo>
                  <a:lnTo>
                    <a:pt x="25100" y="1"/>
                  </a:lnTo>
                  <a:lnTo>
                    <a:pt x="25835" y="427"/>
                  </a:lnTo>
                  <a:lnTo>
                    <a:pt x="735" y="427"/>
                  </a:lnTo>
                  <a:close/>
                </a:path>
              </a:pathLst>
            </a:custGeom>
            <a:solidFill>
              <a:srgbClr val="1E2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flipH="1">
              <a:off x="3224532" y="3250552"/>
              <a:ext cx="2564124" cy="41983"/>
            </a:xfrm>
            <a:custGeom>
              <a:rect b="b" l="l" r="r" t="t"/>
              <a:pathLst>
                <a:path extrusionOk="0" h="423" w="25835">
                  <a:moveTo>
                    <a:pt x="1" y="1"/>
                  </a:moveTo>
                  <a:lnTo>
                    <a:pt x="25100" y="1"/>
                  </a:lnTo>
                  <a:lnTo>
                    <a:pt x="25834" y="422"/>
                  </a:lnTo>
                  <a:lnTo>
                    <a:pt x="735" y="422"/>
                  </a:lnTo>
                  <a:close/>
                </a:path>
              </a:pathLst>
            </a:custGeom>
            <a:solidFill>
              <a:srgbClr val="1E2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flipH="1">
              <a:off x="3208453" y="3259782"/>
              <a:ext cx="2564124" cy="41983"/>
            </a:xfrm>
            <a:custGeom>
              <a:rect b="b" l="l" r="r" t="t"/>
              <a:pathLst>
                <a:path extrusionOk="0" h="423" w="25835">
                  <a:moveTo>
                    <a:pt x="0" y="1"/>
                  </a:moveTo>
                  <a:lnTo>
                    <a:pt x="25099" y="1"/>
                  </a:lnTo>
                  <a:lnTo>
                    <a:pt x="25834" y="422"/>
                  </a:lnTo>
                  <a:lnTo>
                    <a:pt x="735" y="422"/>
                  </a:lnTo>
                  <a:close/>
                </a:path>
              </a:pathLst>
            </a:custGeom>
            <a:solidFill>
              <a:srgbClr val="1E2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flipH="1">
              <a:off x="3192970" y="3269112"/>
              <a:ext cx="2564124" cy="41883"/>
            </a:xfrm>
            <a:custGeom>
              <a:rect b="b" l="l" r="r" t="t"/>
              <a:pathLst>
                <a:path extrusionOk="0" h="422" w="25835">
                  <a:moveTo>
                    <a:pt x="1" y="0"/>
                  </a:moveTo>
                  <a:lnTo>
                    <a:pt x="25100" y="0"/>
                  </a:lnTo>
                  <a:lnTo>
                    <a:pt x="25835" y="421"/>
                  </a:lnTo>
                  <a:lnTo>
                    <a:pt x="735" y="421"/>
                  </a:lnTo>
                  <a:close/>
                </a:path>
              </a:pathLst>
            </a:custGeom>
            <a:solidFill>
              <a:srgbClr val="1D2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flipH="1">
              <a:off x="3176892" y="3277846"/>
              <a:ext cx="2564124" cy="41883"/>
            </a:xfrm>
            <a:custGeom>
              <a:rect b="b" l="l" r="r" t="t"/>
              <a:pathLst>
                <a:path extrusionOk="0" h="422" w="25835">
                  <a:moveTo>
                    <a:pt x="0" y="0"/>
                  </a:moveTo>
                  <a:lnTo>
                    <a:pt x="25100" y="0"/>
                  </a:lnTo>
                  <a:lnTo>
                    <a:pt x="25834" y="421"/>
                  </a:lnTo>
                  <a:lnTo>
                    <a:pt x="735" y="421"/>
                  </a:lnTo>
                  <a:close/>
                </a:path>
              </a:pathLst>
            </a:custGeom>
            <a:solidFill>
              <a:srgbClr val="1D1F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flipH="1">
              <a:off x="3161309" y="3287077"/>
              <a:ext cx="2564124" cy="41883"/>
            </a:xfrm>
            <a:custGeom>
              <a:rect b="b" l="l" r="r" t="t"/>
              <a:pathLst>
                <a:path extrusionOk="0" h="422" w="25835">
                  <a:moveTo>
                    <a:pt x="0" y="0"/>
                  </a:moveTo>
                  <a:lnTo>
                    <a:pt x="25099" y="0"/>
                  </a:lnTo>
                  <a:lnTo>
                    <a:pt x="25834" y="421"/>
                  </a:lnTo>
                  <a:lnTo>
                    <a:pt x="735" y="421"/>
                  </a:lnTo>
                  <a:close/>
                </a:path>
              </a:pathLst>
            </a:custGeom>
            <a:solidFill>
              <a:srgbClr val="1D1F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flipH="1">
              <a:off x="3145330" y="3296307"/>
              <a:ext cx="2564124" cy="41883"/>
            </a:xfrm>
            <a:custGeom>
              <a:rect b="b" l="l" r="r" t="t"/>
              <a:pathLst>
                <a:path extrusionOk="0" h="422" w="25835">
                  <a:moveTo>
                    <a:pt x="1" y="0"/>
                  </a:moveTo>
                  <a:lnTo>
                    <a:pt x="25100" y="0"/>
                  </a:lnTo>
                  <a:lnTo>
                    <a:pt x="25835" y="421"/>
                  </a:lnTo>
                  <a:lnTo>
                    <a:pt x="735" y="421"/>
                  </a:lnTo>
                  <a:close/>
                </a:path>
              </a:pathLst>
            </a:custGeom>
            <a:solidFill>
              <a:srgbClr val="1C1F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flipH="1">
              <a:off x="3129748" y="3305041"/>
              <a:ext cx="2564124" cy="41883"/>
            </a:xfrm>
            <a:custGeom>
              <a:rect b="b" l="l" r="r" t="t"/>
              <a:pathLst>
                <a:path extrusionOk="0" h="422" w="25835">
                  <a:moveTo>
                    <a:pt x="1" y="0"/>
                  </a:moveTo>
                  <a:lnTo>
                    <a:pt x="25100" y="0"/>
                  </a:lnTo>
                  <a:lnTo>
                    <a:pt x="25834" y="422"/>
                  </a:lnTo>
                  <a:lnTo>
                    <a:pt x="740" y="422"/>
                  </a:lnTo>
                  <a:close/>
                </a:path>
              </a:pathLst>
            </a:custGeom>
            <a:solidFill>
              <a:srgbClr val="1C1F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flipH="1">
              <a:off x="3114165" y="3314272"/>
              <a:ext cx="2563628" cy="41883"/>
            </a:xfrm>
            <a:custGeom>
              <a:rect b="b" l="l" r="r" t="t"/>
              <a:pathLst>
                <a:path extrusionOk="0" h="422" w="25830">
                  <a:moveTo>
                    <a:pt x="0" y="0"/>
                  </a:moveTo>
                  <a:lnTo>
                    <a:pt x="25099" y="0"/>
                  </a:lnTo>
                  <a:lnTo>
                    <a:pt x="25829" y="422"/>
                  </a:lnTo>
                  <a:lnTo>
                    <a:pt x="735" y="422"/>
                  </a:lnTo>
                  <a:close/>
                </a:path>
              </a:pathLst>
            </a:custGeom>
            <a:solidFill>
              <a:srgbClr val="1C1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flipH="1">
              <a:off x="3098186" y="3323502"/>
              <a:ext cx="2564124" cy="41883"/>
            </a:xfrm>
            <a:custGeom>
              <a:rect b="b" l="l" r="r" t="t"/>
              <a:pathLst>
                <a:path extrusionOk="0" h="422" w="25835">
                  <a:moveTo>
                    <a:pt x="1" y="1"/>
                  </a:moveTo>
                  <a:lnTo>
                    <a:pt x="25100" y="1"/>
                  </a:lnTo>
                  <a:lnTo>
                    <a:pt x="25835" y="422"/>
                  </a:lnTo>
                  <a:lnTo>
                    <a:pt x="740" y="422"/>
                  </a:lnTo>
                  <a:close/>
                </a:path>
              </a:pathLst>
            </a:custGeom>
            <a:solidFill>
              <a:srgbClr val="1C1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a:off x="3083596" y="3332236"/>
              <a:ext cx="2562635" cy="42380"/>
            </a:xfrm>
            <a:custGeom>
              <a:rect b="b" l="l" r="r" t="t"/>
              <a:pathLst>
                <a:path extrusionOk="0" h="427" w="25820">
                  <a:moveTo>
                    <a:pt x="0" y="1"/>
                  </a:moveTo>
                  <a:lnTo>
                    <a:pt x="25095" y="1"/>
                  </a:lnTo>
                  <a:lnTo>
                    <a:pt x="25687" y="343"/>
                  </a:lnTo>
                  <a:cubicBezTo>
                    <a:pt x="25736" y="368"/>
                    <a:pt x="25781" y="397"/>
                    <a:pt x="25820" y="427"/>
                  </a:cubicBezTo>
                  <a:lnTo>
                    <a:pt x="735" y="427"/>
                  </a:lnTo>
                  <a:close/>
                </a:path>
              </a:pathLst>
            </a:custGeom>
            <a:solidFill>
              <a:srgbClr val="1B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flipH="1">
              <a:off x="3070892" y="3341466"/>
              <a:ext cx="2559757" cy="41883"/>
            </a:xfrm>
            <a:custGeom>
              <a:rect b="b" l="l" r="r" t="t"/>
              <a:pathLst>
                <a:path extrusionOk="0" h="422" w="25791">
                  <a:moveTo>
                    <a:pt x="0" y="1"/>
                  </a:moveTo>
                  <a:lnTo>
                    <a:pt x="25099" y="1"/>
                  </a:lnTo>
                  <a:lnTo>
                    <a:pt x="25530" y="250"/>
                  </a:lnTo>
                  <a:cubicBezTo>
                    <a:pt x="25628" y="304"/>
                    <a:pt x="25712" y="363"/>
                    <a:pt x="25790" y="422"/>
                  </a:cubicBezTo>
                  <a:lnTo>
                    <a:pt x="740" y="422"/>
                  </a:lnTo>
                  <a:close/>
                </a:path>
              </a:pathLst>
            </a:custGeom>
            <a:solidFill>
              <a:srgbClr val="1B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flipH="1">
              <a:off x="3060273" y="3350697"/>
              <a:ext cx="2554397" cy="41883"/>
            </a:xfrm>
            <a:custGeom>
              <a:rect b="b" l="l" r="r" t="t"/>
              <a:pathLst>
                <a:path extrusionOk="0" h="422" w="25737">
                  <a:moveTo>
                    <a:pt x="1" y="1"/>
                  </a:moveTo>
                  <a:lnTo>
                    <a:pt x="25095" y="1"/>
                  </a:lnTo>
                  <a:lnTo>
                    <a:pt x="25369" y="157"/>
                  </a:lnTo>
                  <a:cubicBezTo>
                    <a:pt x="25516" y="241"/>
                    <a:pt x="25634" y="329"/>
                    <a:pt x="25737" y="422"/>
                  </a:cubicBezTo>
                  <a:lnTo>
                    <a:pt x="735" y="422"/>
                  </a:lnTo>
                  <a:close/>
                </a:path>
              </a:pathLst>
            </a:custGeom>
            <a:solidFill>
              <a:srgbClr val="1B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flipH="1">
              <a:off x="3051539" y="3359431"/>
              <a:ext cx="2547549" cy="42479"/>
            </a:xfrm>
            <a:custGeom>
              <a:rect b="b" l="l" r="r" t="t"/>
              <a:pathLst>
                <a:path extrusionOk="0" h="428" w="25668">
                  <a:moveTo>
                    <a:pt x="1" y="1"/>
                  </a:moveTo>
                  <a:lnTo>
                    <a:pt x="25100" y="1"/>
                  </a:lnTo>
                  <a:lnTo>
                    <a:pt x="25212" y="69"/>
                  </a:lnTo>
                  <a:cubicBezTo>
                    <a:pt x="25403" y="177"/>
                    <a:pt x="25555" y="300"/>
                    <a:pt x="25668" y="427"/>
                  </a:cubicBezTo>
                  <a:lnTo>
                    <a:pt x="740" y="427"/>
                  </a:lnTo>
                  <a:close/>
                </a:path>
              </a:pathLst>
            </a:custGeom>
            <a:solidFill>
              <a:srgbClr val="1B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flipH="1">
              <a:off x="3043698" y="3368661"/>
              <a:ext cx="2539311" cy="41983"/>
            </a:xfrm>
            <a:custGeom>
              <a:rect b="b" l="l" r="r" t="t"/>
              <a:pathLst>
                <a:path extrusionOk="0" h="423" w="25585">
                  <a:moveTo>
                    <a:pt x="0" y="1"/>
                  </a:moveTo>
                  <a:lnTo>
                    <a:pt x="25095" y="1"/>
                  </a:lnTo>
                  <a:cubicBezTo>
                    <a:pt x="25310" y="128"/>
                    <a:pt x="25472" y="270"/>
                    <a:pt x="25584" y="422"/>
                  </a:cubicBezTo>
                  <a:lnTo>
                    <a:pt x="735" y="422"/>
                  </a:lnTo>
                  <a:close/>
                </a:path>
              </a:pathLst>
            </a:custGeom>
            <a:solidFill>
              <a:srgbClr val="1A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flipH="1">
              <a:off x="3037445" y="3377991"/>
              <a:ext cx="2530081" cy="41883"/>
            </a:xfrm>
            <a:custGeom>
              <a:rect b="b" l="l" r="r" t="t"/>
              <a:pathLst>
                <a:path extrusionOk="0" h="422" w="25492">
                  <a:moveTo>
                    <a:pt x="1" y="0"/>
                  </a:moveTo>
                  <a:lnTo>
                    <a:pt x="25081" y="0"/>
                  </a:lnTo>
                  <a:cubicBezTo>
                    <a:pt x="25262" y="127"/>
                    <a:pt x="25399" y="269"/>
                    <a:pt x="25492" y="421"/>
                  </a:cubicBezTo>
                  <a:lnTo>
                    <a:pt x="740" y="421"/>
                  </a:lnTo>
                  <a:close/>
                </a:path>
              </a:pathLst>
            </a:custGeom>
            <a:solidFill>
              <a:srgbClr val="1A1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flipH="1">
              <a:off x="3032085" y="3386725"/>
              <a:ext cx="2519362" cy="42380"/>
            </a:xfrm>
            <a:custGeom>
              <a:rect b="b" l="l" r="r" t="t"/>
              <a:pathLst>
                <a:path extrusionOk="0" h="427" w="25384">
                  <a:moveTo>
                    <a:pt x="0" y="0"/>
                  </a:moveTo>
                  <a:lnTo>
                    <a:pt x="25036" y="0"/>
                  </a:lnTo>
                  <a:cubicBezTo>
                    <a:pt x="25193" y="132"/>
                    <a:pt x="25305" y="274"/>
                    <a:pt x="25384" y="426"/>
                  </a:cubicBezTo>
                  <a:lnTo>
                    <a:pt x="735" y="426"/>
                  </a:lnTo>
                  <a:close/>
                </a:path>
              </a:pathLst>
            </a:custGeom>
            <a:solidFill>
              <a:srgbClr val="1A1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flipH="1">
              <a:off x="3028115" y="3395956"/>
              <a:ext cx="2507254" cy="41883"/>
            </a:xfrm>
            <a:custGeom>
              <a:rect b="b" l="l" r="r" t="t"/>
              <a:pathLst>
                <a:path extrusionOk="0" h="422" w="25262">
                  <a:moveTo>
                    <a:pt x="0" y="0"/>
                  </a:moveTo>
                  <a:lnTo>
                    <a:pt x="24972" y="0"/>
                  </a:lnTo>
                  <a:cubicBezTo>
                    <a:pt x="25109" y="132"/>
                    <a:pt x="25202" y="274"/>
                    <a:pt x="25261" y="421"/>
                  </a:cubicBezTo>
                  <a:lnTo>
                    <a:pt x="735" y="421"/>
                  </a:lnTo>
                  <a:close/>
                </a:path>
              </a:pathLst>
            </a:custGeom>
            <a:solidFill>
              <a:srgbClr val="191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flipH="1">
              <a:off x="3025237" y="3405186"/>
              <a:ext cx="2494649" cy="41883"/>
            </a:xfrm>
            <a:custGeom>
              <a:rect b="b" l="l" r="r" t="t"/>
              <a:pathLst>
                <a:path extrusionOk="0" h="422" w="25135">
                  <a:moveTo>
                    <a:pt x="1" y="0"/>
                  </a:moveTo>
                  <a:lnTo>
                    <a:pt x="24904" y="0"/>
                  </a:lnTo>
                  <a:cubicBezTo>
                    <a:pt x="25017" y="133"/>
                    <a:pt x="25095" y="275"/>
                    <a:pt x="25134" y="421"/>
                  </a:cubicBezTo>
                  <a:lnTo>
                    <a:pt x="735" y="421"/>
                  </a:lnTo>
                  <a:close/>
                </a:path>
              </a:pathLst>
            </a:custGeom>
            <a:solidFill>
              <a:srgbClr val="191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a:off x="3022855" y="3413920"/>
              <a:ext cx="2480952" cy="42380"/>
            </a:xfrm>
            <a:custGeom>
              <a:rect b="b" l="l" r="r" t="t"/>
              <a:pathLst>
                <a:path extrusionOk="0" h="427" w="24997">
                  <a:moveTo>
                    <a:pt x="0" y="0"/>
                  </a:moveTo>
                  <a:lnTo>
                    <a:pt x="24811" y="0"/>
                  </a:lnTo>
                  <a:cubicBezTo>
                    <a:pt x="24909" y="138"/>
                    <a:pt x="24967" y="280"/>
                    <a:pt x="24997" y="427"/>
                  </a:cubicBezTo>
                  <a:lnTo>
                    <a:pt x="735" y="427"/>
                  </a:lnTo>
                  <a:close/>
                </a:path>
              </a:pathLst>
            </a:custGeom>
            <a:solidFill>
              <a:srgbClr val="191B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flipH="1">
              <a:off x="3021863" y="3423151"/>
              <a:ext cx="2466363" cy="41883"/>
            </a:xfrm>
            <a:custGeom>
              <a:rect b="b" l="l" r="r" t="t"/>
              <a:pathLst>
                <a:path extrusionOk="0" h="422" w="24850">
                  <a:moveTo>
                    <a:pt x="0" y="0"/>
                  </a:moveTo>
                  <a:lnTo>
                    <a:pt x="24713" y="0"/>
                  </a:lnTo>
                  <a:cubicBezTo>
                    <a:pt x="24791" y="138"/>
                    <a:pt x="24835" y="280"/>
                    <a:pt x="24850" y="422"/>
                  </a:cubicBezTo>
                  <a:lnTo>
                    <a:pt x="735" y="422"/>
                  </a:lnTo>
                  <a:close/>
                </a:path>
              </a:pathLst>
            </a:custGeom>
            <a:solidFill>
              <a:srgbClr val="19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a:off x="3021366" y="3432381"/>
              <a:ext cx="2450880" cy="41883"/>
            </a:xfrm>
            <a:custGeom>
              <a:rect b="b" l="l" r="r" t="t"/>
              <a:pathLst>
                <a:path extrusionOk="0" h="422" w="24694">
                  <a:moveTo>
                    <a:pt x="1" y="1"/>
                  </a:moveTo>
                  <a:lnTo>
                    <a:pt x="24601" y="1"/>
                  </a:lnTo>
                  <a:cubicBezTo>
                    <a:pt x="24664" y="138"/>
                    <a:pt x="24694" y="280"/>
                    <a:pt x="24694" y="422"/>
                  </a:cubicBezTo>
                  <a:lnTo>
                    <a:pt x="735" y="422"/>
                  </a:lnTo>
                  <a:close/>
                </a:path>
              </a:pathLst>
            </a:custGeom>
            <a:solidFill>
              <a:srgbClr val="18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a:off x="3020374" y="3441115"/>
              <a:ext cx="2436290" cy="42380"/>
            </a:xfrm>
            <a:custGeom>
              <a:rect b="b" l="l" r="r" t="t"/>
              <a:pathLst>
                <a:path extrusionOk="0" h="427" w="24547">
                  <a:moveTo>
                    <a:pt x="0" y="1"/>
                  </a:moveTo>
                  <a:lnTo>
                    <a:pt x="24483" y="1"/>
                  </a:lnTo>
                  <a:cubicBezTo>
                    <a:pt x="24527" y="143"/>
                    <a:pt x="24546" y="285"/>
                    <a:pt x="24532" y="427"/>
                  </a:cubicBezTo>
                  <a:lnTo>
                    <a:pt x="735" y="427"/>
                  </a:lnTo>
                  <a:close/>
                </a:path>
              </a:pathLst>
            </a:custGeom>
            <a:solidFill>
              <a:srgbClr val="18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flipH="1">
              <a:off x="3020374" y="3450345"/>
              <a:ext cx="2420211" cy="41883"/>
            </a:xfrm>
            <a:custGeom>
              <a:rect b="b" l="l" r="r" t="t"/>
              <a:pathLst>
                <a:path extrusionOk="0" h="422" w="24385">
                  <a:moveTo>
                    <a:pt x="0" y="1"/>
                  </a:moveTo>
                  <a:lnTo>
                    <a:pt x="24345" y="1"/>
                  </a:lnTo>
                  <a:cubicBezTo>
                    <a:pt x="24379" y="143"/>
                    <a:pt x="24384" y="285"/>
                    <a:pt x="24355" y="422"/>
                  </a:cubicBezTo>
                  <a:lnTo>
                    <a:pt x="735" y="422"/>
                  </a:lnTo>
                  <a:close/>
                </a:path>
              </a:pathLst>
            </a:custGeom>
            <a:solidFill>
              <a:srgbClr val="181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flipH="1">
              <a:off x="3020374" y="3459576"/>
              <a:ext cx="2404728" cy="41883"/>
            </a:xfrm>
            <a:custGeom>
              <a:rect b="b" l="l" r="r" t="t"/>
              <a:pathLst>
                <a:path extrusionOk="0" h="422" w="24229">
                  <a:moveTo>
                    <a:pt x="1" y="1"/>
                  </a:moveTo>
                  <a:lnTo>
                    <a:pt x="24209" y="1"/>
                  </a:lnTo>
                  <a:cubicBezTo>
                    <a:pt x="24228" y="138"/>
                    <a:pt x="24219" y="280"/>
                    <a:pt x="24179" y="422"/>
                  </a:cubicBezTo>
                  <a:lnTo>
                    <a:pt x="740" y="422"/>
                  </a:lnTo>
                  <a:close/>
                </a:path>
              </a:pathLst>
            </a:custGeom>
            <a:solidFill>
              <a:srgbClr val="181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flipH="1">
              <a:off x="3020870" y="3468310"/>
              <a:ext cx="2388154" cy="42479"/>
            </a:xfrm>
            <a:custGeom>
              <a:rect b="b" l="l" r="r" t="t"/>
              <a:pathLst>
                <a:path extrusionOk="0" h="428" w="24062">
                  <a:moveTo>
                    <a:pt x="0" y="1"/>
                  </a:moveTo>
                  <a:lnTo>
                    <a:pt x="24057" y="1"/>
                  </a:lnTo>
                  <a:cubicBezTo>
                    <a:pt x="24061" y="143"/>
                    <a:pt x="24042" y="285"/>
                    <a:pt x="23993" y="427"/>
                  </a:cubicBezTo>
                  <a:lnTo>
                    <a:pt x="735" y="427"/>
                  </a:lnTo>
                  <a:close/>
                </a:path>
              </a:pathLst>
            </a:custGeom>
            <a:solidFill>
              <a:srgbClr val="171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flipH="1">
              <a:off x="3021366" y="3477640"/>
              <a:ext cx="2372075" cy="41883"/>
            </a:xfrm>
            <a:custGeom>
              <a:rect b="b" l="l" r="r" t="t"/>
              <a:pathLst>
                <a:path extrusionOk="0" h="422" w="23900">
                  <a:moveTo>
                    <a:pt x="0" y="0"/>
                  </a:moveTo>
                  <a:lnTo>
                    <a:pt x="23900" y="0"/>
                  </a:lnTo>
                  <a:cubicBezTo>
                    <a:pt x="23895" y="142"/>
                    <a:pt x="23860" y="284"/>
                    <a:pt x="23797" y="421"/>
                  </a:cubicBezTo>
                  <a:lnTo>
                    <a:pt x="740" y="421"/>
                  </a:lnTo>
                  <a:close/>
                </a:path>
              </a:pathLst>
            </a:custGeom>
            <a:solidFill>
              <a:srgbClr val="1719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flipH="1">
              <a:off x="3022359" y="3486870"/>
              <a:ext cx="2355103" cy="41883"/>
            </a:xfrm>
            <a:custGeom>
              <a:rect b="b" l="l" r="r" t="t"/>
              <a:pathLst>
                <a:path extrusionOk="0" h="422" w="23729">
                  <a:moveTo>
                    <a:pt x="1" y="0"/>
                  </a:moveTo>
                  <a:lnTo>
                    <a:pt x="23729" y="0"/>
                  </a:lnTo>
                  <a:cubicBezTo>
                    <a:pt x="23714" y="142"/>
                    <a:pt x="23665" y="284"/>
                    <a:pt x="23592" y="421"/>
                  </a:cubicBezTo>
                  <a:lnTo>
                    <a:pt x="735" y="421"/>
                  </a:lnTo>
                  <a:close/>
                </a:path>
              </a:pathLst>
            </a:custGeom>
            <a:solidFill>
              <a:srgbClr val="1719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flipH="1">
              <a:off x="3023748" y="3495604"/>
              <a:ext cx="2338132" cy="42380"/>
            </a:xfrm>
            <a:custGeom>
              <a:rect b="b" l="l" r="r" t="t"/>
              <a:pathLst>
                <a:path extrusionOk="0" h="427" w="23558">
                  <a:moveTo>
                    <a:pt x="0" y="0"/>
                  </a:moveTo>
                  <a:lnTo>
                    <a:pt x="23557" y="0"/>
                  </a:lnTo>
                  <a:cubicBezTo>
                    <a:pt x="23528" y="147"/>
                    <a:pt x="23469" y="289"/>
                    <a:pt x="23386" y="426"/>
                  </a:cubicBezTo>
                  <a:lnTo>
                    <a:pt x="740" y="426"/>
                  </a:lnTo>
                  <a:close/>
                </a:path>
              </a:pathLst>
            </a:custGeom>
            <a:solidFill>
              <a:srgbClr val="171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flipH="1">
              <a:off x="3026229" y="3504835"/>
              <a:ext cx="2319572" cy="41883"/>
            </a:xfrm>
            <a:custGeom>
              <a:rect b="b" l="l" r="r" t="t"/>
              <a:pathLst>
                <a:path extrusionOk="0" h="422" w="23371">
                  <a:moveTo>
                    <a:pt x="0" y="0"/>
                  </a:moveTo>
                  <a:lnTo>
                    <a:pt x="23371" y="0"/>
                  </a:lnTo>
                  <a:cubicBezTo>
                    <a:pt x="23331" y="147"/>
                    <a:pt x="23258" y="289"/>
                    <a:pt x="23160" y="421"/>
                  </a:cubicBezTo>
                  <a:lnTo>
                    <a:pt x="735" y="421"/>
                  </a:lnTo>
                  <a:close/>
                </a:path>
              </a:pathLst>
            </a:custGeom>
            <a:solidFill>
              <a:srgbClr val="161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flipH="1">
              <a:off x="3029107" y="3514065"/>
              <a:ext cx="2301211" cy="41883"/>
            </a:xfrm>
            <a:custGeom>
              <a:rect b="b" l="l" r="r" t="t"/>
              <a:pathLst>
                <a:path extrusionOk="0" h="422" w="23186">
                  <a:moveTo>
                    <a:pt x="1" y="0"/>
                  </a:moveTo>
                  <a:lnTo>
                    <a:pt x="23185" y="0"/>
                  </a:lnTo>
                  <a:cubicBezTo>
                    <a:pt x="23126" y="147"/>
                    <a:pt x="23043" y="289"/>
                    <a:pt x="22935" y="421"/>
                  </a:cubicBezTo>
                  <a:lnTo>
                    <a:pt x="740" y="421"/>
                  </a:lnTo>
                  <a:close/>
                </a:path>
              </a:pathLst>
            </a:custGeom>
            <a:solidFill>
              <a:srgbClr val="161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flipH="1">
              <a:off x="3032978" y="3522799"/>
              <a:ext cx="2281261" cy="42380"/>
            </a:xfrm>
            <a:custGeom>
              <a:rect b="b" l="l" r="r" t="t"/>
              <a:pathLst>
                <a:path extrusionOk="0" h="427" w="22985">
                  <a:moveTo>
                    <a:pt x="0" y="0"/>
                  </a:moveTo>
                  <a:lnTo>
                    <a:pt x="22984" y="0"/>
                  </a:lnTo>
                  <a:cubicBezTo>
                    <a:pt x="22915" y="152"/>
                    <a:pt x="22818" y="294"/>
                    <a:pt x="22690" y="427"/>
                  </a:cubicBezTo>
                  <a:lnTo>
                    <a:pt x="735" y="427"/>
                  </a:lnTo>
                  <a:close/>
                </a:path>
              </a:pathLst>
            </a:custGeom>
            <a:solidFill>
              <a:srgbClr val="161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flipH="1">
              <a:off x="3037841" y="3532030"/>
              <a:ext cx="2260320" cy="41883"/>
            </a:xfrm>
            <a:custGeom>
              <a:rect b="b" l="l" r="r" t="t"/>
              <a:pathLst>
                <a:path extrusionOk="0" h="422" w="22774">
                  <a:moveTo>
                    <a:pt x="0" y="1"/>
                  </a:moveTo>
                  <a:lnTo>
                    <a:pt x="22773" y="1"/>
                  </a:lnTo>
                  <a:cubicBezTo>
                    <a:pt x="22690" y="152"/>
                    <a:pt x="22577" y="294"/>
                    <a:pt x="22440" y="422"/>
                  </a:cubicBezTo>
                  <a:lnTo>
                    <a:pt x="735" y="422"/>
                  </a:lnTo>
                  <a:close/>
                </a:path>
              </a:pathLst>
            </a:custGeom>
            <a:solidFill>
              <a:srgbClr val="151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flipH="1">
              <a:off x="3043201" y="3541260"/>
              <a:ext cx="2239477" cy="41883"/>
            </a:xfrm>
            <a:custGeom>
              <a:rect b="b" l="l" r="r" t="t"/>
              <a:pathLst>
                <a:path extrusionOk="0" h="422" w="22564">
                  <a:moveTo>
                    <a:pt x="1" y="1"/>
                  </a:moveTo>
                  <a:lnTo>
                    <a:pt x="22563" y="1"/>
                  </a:lnTo>
                  <a:cubicBezTo>
                    <a:pt x="22465" y="152"/>
                    <a:pt x="22333" y="294"/>
                    <a:pt x="22181" y="422"/>
                  </a:cubicBezTo>
                  <a:lnTo>
                    <a:pt x="735" y="422"/>
                  </a:lnTo>
                  <a:close/>
                </a:path>
              </a:pathLst>
            </a:custGeom>
            <a:solidFill>
              <a:srgbClr val="151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flipH="1">
              <a:off x="3049553" y="3549994"/>
              <a:ext cx="2217047" cy="42380"/>
            </a:xfrm>
            <a:custGeom>
              <a:rect b="b" l="l" r="r" t="t"/>
              <a:pathLst>
                <a:path extrusionOk="0" h="427" w="22338">
                  <a:moveTo>
                    <a:pt x="0" y="1"/>
                  </a:moveTo>
                  <a:lnTo>
                    <a:pt x="22338" y="1"/>
                  </a:lnTo>
                  <a:cubicBezTo>
                    <a:pt x="22220" y="157"/>
                    <a:pt x="22073" y="299"/>
                    <a:pt x="21902" y="427"/>
                  </a:cubicBezTo>
                  <a:lnTo>
                    <a:pt x="735" y="427"/>
                  </a:lnTo>
                  <a:close/>
                </a:path>
              </a:pathLst>
            </a:custGeom>
            <a:solidFill>
              <a:srgbClr val="151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3056798" y="3559225"/>
              <a:ext cx="2194219" cy="41883"/>
            </a:xfrm>
            <a:custGeom>
              <a:rect b="b" l="l" r="r" t="t"/>
              <a:pathLst>
                <a:path extrusionOk="0" h="422" w="22108">
                  <a:moveTo>
                    <a:pt x="0" y="1"/>
                  </a:moveTo>
                  <a:lnTo>
                    <a:pt x="22107" y="1"/>
                  </a:lnTo>
                  <a:cubicBezTo>
                    <a:pt x="21970" y="157"/>
                    <a:pt x="21803" y="300"/>
                    <a:pt x="21612" y="422"/>
                  </a:cubicBezTo>
                  <a:lnTo>
                    <a:pt x="735" y="422"/>
                  </a:lnTo>
                  <a:close/>
                </a:path>
              </a:pathLst>
            </a:custGeom>
            <a:solidFill>
              <a:srgbClr val="15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flipH="1">
              <a:off x="3065135" y="3568455"/>
              <a:ext cx="2169903" cy="41883"/>
            </a:xfrm>
            <a:custGeom>
              <a:rect b="b" l="l" r="r" t="t"/>
              <a:pathLst>
                <a:path extrusionOk="0" h="422" w="21863">
                  <a:moveTo>
                    <a:pt x="1" y="1"/>
                  </a:moveTo>
                  <a:lnTo>
                    <a:pt x="21863" y="1"/>
                  </a:lnTo>
                  <a:cubicBezTo>
                    <a:pt x="21716" y="148"/>
                    <a:pt x="21544" y="280"/>
                    <a:pt x="21349" y="393"/>
                  </a:cubicBezTo>
                  <a:lnTo>
                    <a:pt x="21300" y="422"/>
                  </a:lnTo>
                  <a:lnTo>
                    <a:pt x="735" y="422"/>
                  </a:lnTo>
                  <a:close/>
                </a:path>
              </a:pathLst>
            </a:custGeom>
            <a:solidFill>
              <a:srgbClr val="141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3074862" y="3577189"/>
              <a:ext cx="2144594" cy="42479"/>
            </a:xfrm>
            <a:custGeom>
              <a:rect b="b" l="l" r="r" t="t"/>
              <a:pathLst>
                <a:path extrusionOk="0" h="428" w="21608">
                  <a:moveTo>
                    <a:pt x="0" y="1"/>
                  </a:moveTo>
                  <a:lnTo>
                    <a:pt x="21608" y="1"/>
                  </a:lnTo>
                  <a:cubicBezTo>
                    <a:pt x="21485" y="114"/>
                    <a:pt x="21343" y="216"/>
                    <a:pt x="21192" y="305"/>
                  </a:cubicBezTo>
                  <a:lnTo>
                    <a:pt x="20981" y="427"/>
                  </a:lnTo>
                  <a:lnTo>
                    <a:pt x="735" y="427"/>
                  </a:lnTo>
                  <a:close/>
                </a:path>
              </a:pathLst>
            </a:custGeom>
            <a:solidFill>
              <a:srgbClr val="141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flipH="1">
              <a:off x="3085481" y="3586519"/>
              <a:ext cx="2117896" cy="41883"/>
            </a:xfrm>
            <a:custGeom>
              <a:rect b="b" l="l" r="r" t="t"/>
              <a:pathLst>
                <a:path extrusionOk="0" h="422" w="21339">
                  <a:moveTo>
                    <a:pt x="0" y="0"/>
                  </a:moveTo>
                  <a:lnTo>
                    <a:pt x="21338" y="0"/>
                  </a:lnTo>
                  <a:cubicBezTo>
                    <a:pt x="21245" y="78"/>
                    <a:pt x="21142" y="147"/>
                    <a:pt x="21030" y="211"/>
                  </a:cubicBezTo>
                  <a:lnTo>
                    <a:pt x="20662" y="421"/>
                  </a:lnTo>
                  <a:lnTo>
                    <a:pt x="735" y="421"/>
                  </a:lnTo>
                  <a:close/>
                </a:path>
              </a:pathLst>
            </a:custGeom>
            <a:solidFill>
              <a:srgbClr val="1416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3097689" y="3595749"/>
              <a:ext cx="2090205" cy="41883"/>
            </a:xfrm>
            <a:custGeom>
              <a:rect b="b" l="l" r="r" t="t"/>
              <a:pathLst>
                <a:path extrusionOk="0" h="422" w="21060">
                  <a:moveTo>
                    <a:pt x="1" y="0"/>
                  </a:moveTo>
                  <a:lnTo>
                    <a:pt x="21060" y="0"/>
                  </a:lnTo>
                  <a:cubicBezTo>
                    <a:pt x="21001" y="39"/>
                    <a:pt x="20937" y="78"/>
                    <a:pt x="20874" y="118"/>
                  </a:cubicBezTo>
                  <a:lnTo>
                    <a:pt x="20345" y="421"/>
                  </a:lnTo>
                  <a:lnTo>
                    <a:pt x="735" y="421"/>
                  </a:lnTo>
                  <a:close/>
                </a:path>
              </a:pathLst>
            </a:custGeom>
            <a:solidFill>
              <a:srgbClr val="1416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flipH="1">
              <a:off x="3111782" y="3604483"/>
              <a:ext cx="2060033" cy="42380"/>
            </a:xfrm>
            <a:custGeom>
              <a:rect b="b" l="l" r="r" t="t"/>
              <a:pathLst>
                <a:path extrusionOk="0" h="427" w="20756">
                  <a:moveTo>
                    <a:pt x="0" y="0"/>
                  </a:moveTo>
                  <a:lnTo>
                    <a:pt x="20756" y="0"/>
                  </a:lnTo>
                  <a:cubicBezTo>
                    <a:pt x="20741" y="10"/>
                    <a:pt x="20726" y="20"/>
                    <a:pt x="20712" y="30"/>
                  </a:cubicBezTo>
                  <a:lnTo>
                    <a:pt x="20026" y="426"/>
                  </a:lnTo>
                  <a:lnTo>
                    <a:pt x="735" y="426"/>
                  </a:lnTo>
                  <a:close/>
                </a:path>
              </a:pathLst>
            </a:custGeom>
            <a:solidFill>
              <a:srgbClr val="1316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3127365" y="3613714"/>
              <a:ext cx="2028869" cy="41883"/>
            </a:xfrm>
            <a:custGeom>
              <a:rect b="b" l="l" r="r" t="t"/>
              <a:pathLst>
                <a:path extrusionOk="0" h="422" w="20442">
                  <a:moveTo>
                    <a:pt x="0" y="0"/>
                  </a:moveTo>
                  <a:lnTo>
                    <a:pt x="20442" y="0"/>
                  </a:lnTo>
                  <a:lnTo>
                    <a:pt x="19707" y="421"/>
                  </a:lnTo>
                  <a:lnTo>
                    <a:pt x="740" y="421"/>
                  </a:lnTo>
                  <a:close/>
                </a:path>
              </a:pathLst>
            </a:custGeom>
            <a:solidFill>
              <a:srgbClr val="1315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3142848" y="3622944"/>
              <a:ext cx="1997406" cy="41883"/>
            </a:xfrm>
            <a:custGeom>
              <a:rect b="b" l="l" r="r" t="t"/>
              <a:pathLst>
                <a:path extrusionOk="0" h="422" w="20125">
                  <a:moveTo>
                    <a:pt x="1" y="0"/>
                  </a:moveTo>
                  <a:lnTo>
                    <a:pt x="20124" y="0"/>
                  </a:lnTo>
                  <a:lnTo>
                    <a:pt x="19390" y="422"/>
                  </a:lnTo>
                  <a:lnTo>
                    <a:pt x="735" y="422"/>
                  </a:lnTo>
                  <a:close/>
                </a:path>
              </a:pathLst>
            </a:custGeom>
            <a:solidFill>
              <a:srgbClr val="131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flipH="1">
              <a:off x="3158926" y="3631678"/>
              <a:ext cx="1965746" cy="42380"/>
            </a:xfrm>
            <a:custGeom>
              <a:rect b="b" l="l" r="r" t="t"/>
              <a:pathLst>
                <a:path extrusionOk="0" h="427" w="19806">
                  <a:moveTo>
                    <a:pt x="0" y="0"/>
                  </a:moveTo>
                  <a:lnTo>
                    <a:pt x="19806" y="0"/>
                  </a:lnTo>
                  <a:lnTo>
                    <a:pt x="19071" y="427"/>
                  </a:lnTo>
                  <a:lnTo>
                    <a:pt x="740" y="427"/>
                  </a:lnTo>
                  <a:close/>
                </a:path>
              </a:pathLst>
            </a:custGeom>
            <a:solidFill>
              <a:srgbClr val="131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3174508" y="3640909"/>
              <a:ext cx="1934085" cy="41883"/>
            </a:xfrm>
            <a:custGeom>
              <a:rect b="b" l="l" r="r" t="t"/>
              <a:pathLst>
                <a:path extrusionOk="0" h="422" w="19487">
                  <a:moveTo>
                    <a:pt x="0" y="1"/>
                  </a:moveTo>
                  <a:lnTo>
                    <a:pt x="19487" y="1"/>
                  </a:lnTo>
                  <a:lnTo>
                    <a:pt x="18752" y="422"/>
                  </a:lnTo>
                  <a:lnTo>
                    <a:pt x="735" y="422"/>
                  </a:lnTo>
                  <a:close/>
                </a:path>
              </a:pathLst>
            </a:custGeom>
            <a:solidFill>
              <a:srgbClr val="121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flipH="1">
              <a:off x="3190488" y="3650139"/>
              <a:ext cx="1902623" cy="41883"/>
            </a:xfrm>
            <a:custGeom>
              <a:rect b="b" l="l" r="r" t="t"/>
              <a:pathLst>
                <a:path extrusionOk="0" h="422" w="19170">
                  <a:moveTo>
                    <a:pt x="1" y="1"/>
                  </a:moveTo>
                  <a:lnTo>
                    <a:pt x="19169" y="1"/>
                  </a:lnTo>
                  <a:lnTo>
                    <a:pt x="18435" y="422"/>
                  </a:lnTo>
                  <a:lnTo>
                    <a:pt x="740" y="422"/>
                  </a:lnTo>
                  <a:close/>
                </a:path>
              </a:pathLst>
            </a:custGeom>
            <a:solidFill>
              <a:srgbClr val="1214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3206070" y="3659369"/>
              <a:ext cx="1870962" cy="41883"/>
            </a:xfrm>
            <a:custGeom>
              <a:rect b="b" l="l" r="r" t="t"/>
              <a:pathLst>
                <a:path extrusionOk="0" h="422" w="18851">
                  <a:moveTo>
                    <a:pt x="0" y="1"/>
                  </a:moveTo>
                  <a:lnTo>
                    <a:pt x="18851" y="1"/>
                  </a:lnTo>
                  <a:lnTo>
                    <a:pt x="18116" y="422"/>
                  </a:lnTo>
                  <a:lnTo>
                    <a:pt x="735" y="422"/>
                  </a:lnTo>
                  <a:close/>
                </a:path>
              </a:pathLst>
            </a:custGeom>
            <a:solidFill>
              <a:srgbClr val="1214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flipH="1">
              <a:off x="3222148" y="3668104"/>
              <a:ext cx="1839301" cy="41883"/>
            </a:xfrm>
            <a:custGeom>
              <a:rect b="b" l="l" r="r" t="t"/>
              <a:pathLst>
                <a:path extrusionOk="0" h="422" w="18532">
                  <a:moveTo>
                    <a:pt x="0" y="1"/>
                  </a:moveTo>
                  <a:lnTo>
                    <a:pt x="18532" y="1"/>
                  </a:lnTo>
                  <a:lnTo>
                    <a:pt x="17797" y="422"/>
                  </a:lnTo>
                  <a:lnTo>
                    <a:pt x="740" y="422"/>
                  </a:lnTo>
                  <a:close/>
                </a:path>
              </a:pathLst>
            </a:custGeom>
            <a:solidFill>
              <a:srgbClr val="1114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3237631" y="3677334"/>
              <a:ext cx="1807839" cy="41983"/>
            </a:xfrm>
            <a:custGeom>
              <a:rect b="b" l="l" r="r" t="t"/>
              <a:pathLst>
                <a:path extrusionOk="0" h="423" w="18215">
                  <a:moveTo>
                    <a:pt x="1" y="1"/>
                  </a:moveTo>
                  <a:lnTo>
                    <a:pt x="18214" y="1"/>
                  </a:lnTo>
                  <a:lnTo>
                    <a:pt x="17480" y="422"/>
                  </a:lnTo>
                  <a:lnTo>
                    <a:pt x="735" y="422"/>
                  </a:lnTo>
                  <a:close/>
                </a:path>
              </a:pathLst>
            </a:custGeom>
            <a:solidFill>
              <a:srgbClr val="11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flipH="1">
              <a:off x="3253710" y="3686564"/>
              <a:ext cx="1775682" cy="41983"/>
            </a:xfrm>
            <a:custGeom>
              <a:rect b="b" l="l" r="r" t="t"/>
              <a:pathLst>
                <a:path extrusionOk="0" h="423" w="17891">
                  <a:moveTo>
                    <a:pt x="0" y="1"/>
                  </a:moveTo>
                  <a:lnTo>
                    <a:pt x="17891" y="1"/>
                  </a:lnTo>
                  <a:lnTo>
                    <a:pt x="17156" y="422"/>
                  </a:lnTo>
                  <a:lnTo>
                    <a:pt x="735" y="422"/>
                  </a:lnTo>
                  <a:close/>
                </a:path>
              </a:pathLst>
            </a:custGeom>
            <a:solidFill>
              <a:srgbClr val="111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flipH="1">
              <a:off x="3269292" y="3695398"/>
              <a:ext cx="1744517" cy="42380"/>
            </a:xfrm>
            <a:custGeom>
              <a:rect b="b" l="l" r="r" t="t"/>
              <a:pathLst>
                <a:path extrusionOk="0" h="427" w="17577">
                  <a:moveTo>
                    <a:pt x="0" y="0"/>
                  </a:moveTo>
                  <a:lnTo>
                    <a:pt x="17577" y="0"/>
                  </a:lnTo>
                  <a:lnTo>
                    <a:pt x="16842" y="426"/>
                  </a:lnTo>
                  <a:lnTo>
                    <a:pt x="735" y="426"/>
                  </a:lnTo>
                  <a:close/>
                </a:path>
              </a:pathLst>
            </a:custGeom>
            <a:solidFill>
              <a:srgbClr val="111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flipH="1">
              <a:off x="3285271" y="3704628"/>
              <a:ext cx="1712559" cy="41883"/>
            </a:xfrm>
            <a:custGeom>
              <a:rect b="b" l="l" r="r" t="t"/>
              <a:pathLst>
                <a:path extrusionOk="0" h="422" w="17255">
                  <a:moveTo>
                    <a:pt x="1" y="0"/>
                  </a:moveTo>
                  <a:lnTo>
                    <a:pt x="17254" y="0"/>
                  </a:lnTo>
                  <a:lnTo>
                    <a:pt x="16520" y="421"/>
                  </a:lnTo>
                  <a:lnTo>
                    <a:pt x="735" y="421"/>
                  </a:lnTo>
                  <a:close/>
                </a:path>
              </a:pathLst>
            </a:custGeom>
            <a:solidFill>
              <a:srgbClr val="101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flipH="1">
              <a:off x="3300853" y="3713859"/>
              <a:ext cx="1681394" cy="41883"/>
            </a:xfrm>
            <a:custGeom>
              <a:rect b="b" l="l" r="r" t="t"/>
              <a:pathLst>
                <a:path extrusionOk="0" h="422" w="16941">
                  <a:moveTo>
                    <a:pt x="0" y="0"/>
                  </a:moveTo>
                  <a:lnTo>
                    <a:pt x="16941" y="0"/>
                  </a:lnTo>
                  <a:lnTo>
                    <a:pt x="16206" y="421"/>
                  </a:lnTo>
                  <a:lnTo>
                    <a:pt x="735" y="421"/>
                  </a:lnTo>
                  <a:close/>
                </a:path>
              </a:pathLst>
            </a:custGeom>
            <a:solidFill>
              <a:srgbClr val="1012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flipH="1">
              <a:off x="3316932" y="3722593"/>
              <a:ext cx="1649336" cy="42380"/>
            </a:xfrm>
            <a:custGeom>
              <a:rect b="b" l="l" r="r" t="t"/>
              <a:pathLst>
                <a:path extrusionOk="0" h="427" w="16618">
                  <a:moveTo>
                    <a:pt x="1" y="0"/>
                  </a:moveTo>
                  <a:lnTo>
                    <a:pt x="16618" y="0"/>
                  </a:lnTo>
                  <a:lnTo>
                    <a:pt x="15883" y="426"/>
                  </a:lnTo>
                  <a:lnTo>
                    <a:pt x="736" y="426"/>
                  </a:lnTo>
                  <a:close/>
                </a:path>
              </a:pathLst>
            </a:custGeom>
            <a:solidFill>
              <a:srgbClr val="101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flipH="1">
              <a:off x="3332415" y="3731823"/>
              <a:ext cx="1618271" cy="41883"/>
            </a:xfrm>
            <a:custGeom>
              <a:rect b="b" l="l" r="r" t="t"/>
              <a:pathLst>
                <a:path extrusionOk="0" h="422" w="16305">
                  <a:moveTo>
                    <a:pt x="1" y="0"/>
                  </a:moveTo>
                  <a:lnTo>
                    <a:pt x="16304" y="0"/>
                  </a:lnTo>
                  <a:lnTo>
                    <a:pt x="15570" y="422"/>
                  </a:lnTo>
                  <a:lnTo>
                    <a:pt x="735" y="422"/>
                  </a:lnTo>
                  <a:close/>
                </a:path>
              </a:pathLst>
            </a:custGeom>
            <a:solidFill>
              <a:srgbClr val="101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flipH="1">
              <a:off x="3348493" y="3741053"/>
              <a:ext cx="1586114" cy="41883"/>
            </a:xfrm>
            <a:custGeom>
              <a:rect b="b" l="l" r="r" t="t"/>
              <a:pathLst>
                <a:path extrusionOk="0" h="422" w="15981">
                  <a:moveTo>
                    <a:pt x="0" y="0"/>
                  </a:moveTo>
                  <a:lnTo>
                    <a:pt x="15981" y="0"/>
                  </a:lnTo>
                  <a:lnTo>
                    <a:pt x="15246" y="422"/>
                  </a:lnTo>
                  <a:lnTo>
                    <a:pt x="735" y="422"/>
                  </a:lnTo>
                  <a:close/>
                </a:path>
              </a:pathLst>
            </a:custGeom>
            <a:solidFill>
              <a:srgbClr val="0F1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flipH="1">
              <a:off x="3364075" y="3749788"/>
              <a:ext cx="1554950" cy="42380"/>
            </a:xfrm>
            <a:custGeom>
              <a:rect b="b" l="l" r="r" t="t"/>
              <a:pathLst>
                <a:path extrusionOk="0" h="427" w="15667">
                  <a:moveTo>
                    <a:pt x="0" y="1"/>
                  </a:moveTo>
                  <a:lnTo>
                    <a:pt x="15667" y="1"/>
                  </a:lnTo>
                  <a:lnTo>
                    <a:pt x="14932" y="427"/>
                  </a:lnTo>
                  <a:lnTo>
                    <a:pt x="740" y="427"/>
                  </a:lnTo>
                  <a:close/>
                </a:path>
              </a:pathLst>
            </a:custGeom>
            <a:solidFill>
              <a:srgbClr val="0F1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flipH="1">
              <a:off x="3379558" y="3759018"/>
              <a:ext cx="1523488" cy="41883"/>
            </a:xfrm>
            <a:custGeom>
              <a:rect b="b" l="l" r="r" t="t"/>
              <a:pathLst>
                <a:path extrusionOk="0" h="422" w="15350">
                  <a:moveTo>
                    <a:pt x="1" y="1"/>
                  </a:moveTo>
                  <a:lnTo>
                    <a:pt x="15349" y="1"/>
                  </a:lnTo>
                  <a:lnTo>
                    <a:pt x="14610" y="422"/>
                  </a:lnTo>
                  <a:lnTo>
                    <a:pt x="735" y="422"/>
                  </a:lnTo>
                  <a:close/>
                </a:path>
              </a:pathLst>
            </a:custGeom>
            <a:solidFill>
              <a:srgbClr val="0F1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flipH="1">
              <a:off x="3395637" y="3768248"/>
              <a:ext cx="1491827" cy="41883"/>
            </a:xfrm>
            <a:custGeom>
              <a:rect b="b" l="l" r="r" t="t"/>
              <a:pathLst>
                <a:path extrusionOk="0" h="422" w="15031">
                  <a:moveTo>
                    <a:pt x="0" y="1"/>
                  </a:moveTo>
                  <a:lnTo>
                    <a:pt x="15031" y="1"/>
                  </a:lnTo>
                  <a:lnTo>
                    <a:pt x="14296" y="422"/>
                  </a:lnTo>
                  <a:lnTo>
                    <a:pt x="740" y="422"/>
                  </a:lnTo>
                  <a:close/>
                </a:path>
              </a:pathLst>
            </a:custGeom>
            <a:solidFill>
              <a:srgbClr val="0E11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flipH="1">
              <a:off x="3411219" y="3776983"/>
              <a:ext cx="1460265" cy="42380"/>
            </a:xfrm>
            <a:custGeom>
              <a:rect b="b" l="l" r="r" t="t"/>
              <a:pathLst>
                <a:path extrusionOk="0" h="427" w="14713">
                  <a:moveTo>
                    <a:pt x="1" y="1"/>
                  </a:moveTo>
                  <a:lnTo>
                    <a:pt x="14713" y="1"/>
                  </a:lnTo>
                  <a:lnTo>
                    <a:pt x="13978" y="427"/>
                  </a:lnTo>
                  <a:lnTo>
                    <a:pt x="736" y="427"/>
                  </a:lnTo>
                  <a:close/>
                </a:path>
              </a:pathLst>
            </a:custGeom>
            <a:solidFill>
              <a:srgbClr val="0E1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flipH="1">
              <a:off x="3427198" y="3786213"/>
              <a:ext cx="1428704" cy="41983"/>
            </a:xfrm>
            <a:custGeom>
              <a:rect b="b" l="l" r="r" t="t"/>
              <a:pathLst>
                <a:path extrusionOk="0" h="423" w="14395">
                  <a:moveTo>
                    <a:pt x="1" y="1"/>
                  </a:moveTo>
                  <a:lnTo>
                    <a:pt x="14394" y="1"/>
                  </a:lnTo>
                  <a:lnTo>
                    <a:pt x="13660" y="422"/>
                  </a:lnTo>
                  <a:lnTo>
                    <a:pt x="740" y="422"/>
                  </a:lnTo>
                  <a:close/>
                </a:path>
              </a:pathLst>
            </a:custGeom>
            <a:solidFill>
              <a:srgbClr val="0E1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flipH="1">
              <a:off x="3442781" y="3795443"/>
              <a:ext cx="1397043" cy="41983"/>
            </a:xfrm>
            <a:custGeom>
              <a:rect b="b" l="l" r="r" t="t"/>
              <a:pathLst>
                <a:path extrusionOk="0" h="423" w="14076">
                  <a:moveTo>
                    <a:pt x="0" y="1"/>
                  </a:moveTo>
                  <a:lnTo>
                    <a:pt x="14076" y="1"/>
                  </a:lnTo>
                  <a:lnTo>
                    <a:pt x="13341" y="422"/>
                  </a:lnTo>
                  <a:lnTo>
                    <a:pt x="735" y="422"/>
                  </a:lnTo>
                  <a:close/>
                </a:path>
              </a:pathLst>
            </a:custGeom>
            <a:solidFill>
              <a:srgbClr val="0E1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flipH="1">
              <a:off x="3458859" y="3804277"/>
              <a:ext cx="1365382" cy="42380"/>
            </a:xfrm>
            <a:custGeom>
              <a:rect b="b" l="l" r="r" t="t"/>
              <a:pathLst>
                <a:path extrusionOk="0" h="427" w="13757">
                  <a:moveTo>
                    <a:pt x="0" y="0"/>
                  </a:moveTo>
                  <a:lnTo>
                    <a:pt x="13757" y="0"/>
                  </a:lnTo>
                  <a:lnTo>
                    <a:pt x="13022" y="426"/>
                  </a:lnTo>
                  <a:lnTo>
                    <a:pt x="740" y="426"/>
                  </a:lnTo>
                  <a:close/>
                </a:path>
              </a:pathLst>
            </a:custGeom>
            <a:solidFill>
              <a:srgbClr val="0D1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flipH="1">
              <a:off x="3474342" y="3813507"/>
              <a:ext cx="1333920" cy="41883"/>
            </a:xfrm>
            <a:custGeom>
              <a:rect b="b" l="l" r="r" t="t"/>
              <a:pathLst>
                <a:path extrusionOk="0" h="422" w="13440">
                  <a:moveTo>
                    <a:pt x="1" y="0"/>
                  </a:moveTo>
                  <a:lnTo>
                    <a:pt x="13439" y="0"/>
                  </a:lnTo>
                  <a:lnTo>
                    <a:pt x="12705" y="421"/>
                  </a:lnTo>
                  <a:lnTo>
                    <a:pt x="735" y="421"/>
                  </a:lnTo>
                  <a:close/>
                </a:path>
              </a:pathLst>
            </a:custGeom>
            <a:solidFill>
              <a:srgbClr val="0D0F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flipH="1">
              <a:off x="3490420" y="3822738"/>
              <a:ext cx="1302259" cy="41883"/>
            </a:xfrm>
            <a:custGeom>
              <a:rect b="b" l="l" r="r" t="t"/>
              <a:pathLst>
                <a:path extrusionOk="0" h="422" w="13121">
                  <a:moveTo>
                    <a:pt x="0" y="0"/>
                  </a:moveTo>
                  <a:lnTo>
                    <a:pt x="13121" y="0"/>
                  </a:lnTo>
                  <a:lnTo>
                    <a:pt x="12386" y="421"/>
                  </a:lnTo>
                  <a:lnTo>
                    <a:pt x="740" y="421"/>
                  </a:lnTo>
                  <a:close/>
                </a:path>
              </a:pathLst>
            </a:custGeom>
            <a:solidFill>
              <a:srgbClr val="0D0F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flipH="1">
              <a:off x="3506003" y="3831472"/>
              <a:ext cx="1270698" cy="42380"/>
            </a:xfrm>
            <a:custGeom>
              <a:rect b="b" l="l" r="r" t="t"/>
              <a:pathLst>
                <a:path extrusionOk="0" h="427" w="12803">
                  <a:moveTo>
                    <a:pt x="1" y="0"/>
                  </a:moveTo>
                  <a:lnTo>
                    <a:pt x="12803" y="0"/>
                  </a:lnTo>
                  <a:lnTo>
                    <a:pt x="12068" y="426"/>
                  </a:lnTo>
                  <a:lnTo>
                    <a:pt x="736" y="426"/>
                  </a:lnTo>
                  <a:close/>
                </a:path>
              </a:pathLst>
            </a:custGeom>
            <a:solidFill>
              <a:srgbClr val="0D0F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flipH="1">
              <a:off x="3521982" y="3840702"/>
              <a:ext cx="1238640" cy="41883"/>
            </a:xfrm>
            <a:custGeom>
              <a:rect b="b" l="l" r="r" t="t"/>
              <a:pathLst>
                <a:path extrusionOk="0" h="422" w="12480">
                  <a:moveTo>
                    <a:pt x="1" y="0"/>
                  </a:moveTo>
                  <a:lnTo>
                    <a:pt x="12479" y="0"/>
                  </a:lnTo>
                  <a:lnTo>
                    <a:pt x="11745" y="422"/>
                  </a:lnTo>
                  <a:lnTo>
                    <a:pt x="735" y="422"/>
                  </a:lnTo>
                  <a:close/>
                </a:path>
              </a:pathLst>
            </a:custGeom>
            <a:solidFill>
              <a:srgbClr val="0C0E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flipH="1">
              <a:off x="3537564" y="3849932"/>
              <a:ext cx="1207476" cy="41883"/>
            </a:xfrm>
            <a:custGeom>
              <a:rect b="b" l="l" r="r" t="t"/>
              <a:pathLst>
                <a:path extrusionOk="0" h="422" w="12166">
                  <a:moveTo>
                    <a:pt x="0" y="0"/>
                  </a:moveTo>
                  <a:lnTo>
                    <a:pt x="12166" y="0"/>
                  </a:lnTo>
                  <a:lnTo>
                    <a:pt x="11431" y="422"/>
                  </a:lnTo>
                  <a:lnTo>
                    <a:pt x="735" y="422"/>
                  </a:lnTo>
                  <a:close/>
                </a:path>
              </a:pathLst>
            </a:custGeom>
            <a:solidFill>
              <a:srgbClr val="0C0E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flipH="1">
              <a:off x="3553643" y="3858667"/>
              <a:ext cx="1175418" cy="42380"/>
            </a:xfrm>
            <a:custGeom>
              <a:rect b="b" l="l" r="r" t="t"/>
              <a:pathLst>
                <a:path extrusionOk="0" h="427" w="11843">
                  <a:moveTo>
                    <a:pt x="1" y="1"/>
                  </a:moveTo>
                  <a:lnTo>
                    <a:pt x="11843" y="1"/>
                  </a:lnTo>
                  <a:lnTo>
                    <a:pt x="11108" y="427"/>
                  </a:lnTo>
                  <a:lnTo>
                    <a:pt x="736" y="427"/>
                  </a:lnTo>
                  <a:close/>
                </a:path>
              </a:pathLst>
            </a:custGeom>
            <a:solidFill>
              <a:srgbClr val="0C0E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flipH="1">
              <a:off x="3569126" y="3867897"/>
              <a:ext cx="1144353" cy="41883"/>
            </a:xfrm>
            <a:custGeom>
              <a:rect b="b" l="l" r="r" t="t"/>
              <a:pathLst>
                <a:path extrusionOk="0" h="422" w="11530">
                  <a:moveTo>
                    <a:pt x="1" y="1"/>
                  </a:moveTo>
                  <a:lnTo>
                    <a:pt x="11529" y="1"/>
                  </a:lnTo>
                  <a:lnTo>
                    <a:pt x="10795" y="422"/>
                  </a:lnTo>
                  <a:lnTo>
                    <a:pt x="735" y="422"/>
                  </a:lnTo>
                  <a:close/>
                </a:path>
              </a:pathLst>
            </a:custGeom>
            <a:solidFill>
              <a:srgbClr val="0C0E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flipH="1">
              <a:off x="3585204" y="3877127"/>
              <a:ext cx="1112196" cy="41883"/>
            </a:xfrm>
            <a:custGeom>
              <a:rect b="b" l="l" r="r" t="t"/>
              <a:pathLst>
                <a:path extrusionOk="0" h="422" w="11206">
                  <a:moveTo>
                    <a:pt x="0" y="1"/>
                  </a:moveTo>
                  <a:lnTo>
                    <a:pt x="11206" y="1"/>
                  </a:lnTo>
                  <a:lnTo>
                    <a:pt x="10471" y="422"/>
                  </a:lnTo>
                  <a:lnTo>
                    <a:pt x="735" y="422"/>
                  </a:lnTo>
                  <a:close/>
                </a:path>
              </a:pathLst>
            </a:custGeom>
            <a:solidFill>
              <a:srgbClr val="0B0D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flipH="1">
              <a:off x="3600786" y="3885862"/>
              <a:ext cx="1081130" cy="42380"/>
            </a:xfrm>
            <a:custGeom>
              <a:rect b="b" l="l" r="r" t="t"/>
              <a:pathLst>
                <a:path extrusionOk="0" h="427" w="10893">
                  <a:moveTo>
                    <a:pt x="1" y="1"/>
                  </a:moveTo>
                  <a:lnTo>
                    <a:pt x="10893" y="1"/>
                  </a:lnTo>
                  <a:lnTo>
                    <a:pt x="10158" y="427"/>
                  </a:lnTo>
                  <a:lnTo>
                    <a:pt x="736" y="427"/>
                  </a:lnTo>
                  <a:close/>
                </a:path>
              </a:pathLst>
            </a:custGeom>
            <a:solidFill>
              <a:srgbClr val="0B0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flipH="1">
              <a:off x="3616765" y="3895092"/>
              <a:ext cx="1049072" cy="41983"/>
            </a:xfrm>
            <a:custGeom>
              <a:rect b="b" l="l" r="r" t="t"/>
              <a:pathLst>
                <a:path extrusionOk="0" h="423" w="10570">
                  <a:moveTo>
                    <a:pt x="1" y="1"/>
                  </a:moveTo>
                  <a:lnTo>
                    <a:pt x="10569" y="1"/>
                  </a:lnTo>
                  <a:lnTo>
                    <a:pt x="9835" y="422"/>
                  </a:lnTo>
                  <a:lnTo>
                    <a:pt x="735" y="422"/>
                  </a:lnTo>
                  <a:close/>
                </a:path>
              </a:pathLst>
            </a:custGeom>
            <a:solidFill>
              <a:srgbClr val="0B0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flipH="1">
              <a:off x="3632348" y="3904322"/>
              <a:ext cx="1017908" cy="41983"/>
            </a:xfrm>
            <a:custGeom>
              <a:rect b="b" l="l" r="r" t="t"/>
              <a:pathLst>
                <a:path extrusionOk="0" h="423" w="10256">
                  <a:moveTo>
                    <a:pt x="0" y="1"/>
                  </a:moveTo>
                  <a:lnTo>
                    <a:pt x="10256" y="1"/>
                  </a:lnTo>
                  <a:lnTo>
                    <a:pt x="9521" y="422"/>
                  </a:lnTo>
                  <a:lnTo>
                    <a:pt x="740" y="422"/>
                  </a:lnTo>
                  <a:close/>
                </a:path>
              </a:pathLst>
            </a:custGeom>
            <a:solidFill>
              <a:srgbClr val="0A0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flipH="1">
              <a:off x="3648426" y="3913156"/>
              <a:ext cx="985850" cy="42380"/>
            </a:xfrm>
            <a:custGeom>
              <a:rect b="b" l="l" r="r" t="t"/>
              <a:pathLst>
                <a:path extrusionOk="0" h="427" w="9933">
                  <a:moveTo>
                    <a:pt x="1" y="0"/>
                  </a:moveTo>
                  <a:lnTo>
                    <a:pt x="9933" y="0"/>
                  </a:lnTo>
                  <a:lnTo>
                    <a:pt x="9198" y="426"/>
                  </a:lnTo>
                  <a:lnTo>
                    <a:pt x="736" y="426"/>
                  </a:lnTo>
                  <a:close/>
                </a:path>
              </a:pathLst>
            </a:custGeom>
            <a:solidFill>
              <a:srgbClr val="0A0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flipH="1">
              <a:off x="3663909" y="3922386"/>
              <a:ext cx="954785" cy="41883"/>
            </a:xfrm>
            <a:custGeom>
              <a:rect b="b" l="l" r="r" t="t"/>
              <a:pathLst>
                <a:path extrusionOk="0" h="422" w="9620">
                  <a:moveTo>
                    <a:pt x="1" y="0"/>
                  </a:moveTo>
                  <a:lnTo>
                    <a:pt x="9619" y="0"/>
                  </a:lnTo>
                  <a:lnTo>
                    <a:pt x="8885" y="421"/>
                  </a:lnTo>
                  <a:lnTo>
                    <a:pt x="740" y="421"/>
                  </a:lnTo>
                  <a:close/>
                </a:path>
              </a:pathLst>
            </a:custGeom>
            <a:solidFill>
              <a:srgbClr val="0A0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flipH="1">
              <a:off x="3679988" y="3931617"/>
              <a:ext cx="922628" cy="41883"/>
            </a:xfrm>
            <a:custGeom>
              <a:rect b="b" l="l" r="r" t="t"/>
              <a:pathLst>
                <a:path extrusionOk="0" h="422" w="9296">
                  <a:moveTo>
                    <a:pt x="0" y="0"/>
                  </a:moveTo>
                  <a:lnTo>
                    <a:pt x="9296" y="0"/>
                  </a:lnTo>
                  <a:lnTo>
                    <a:pt x="8561" y="421"/>
                  </a:lnTo>
                  <a:lnTo>
                    <a:pt x="735" y="421"/>
                  </a:lnTo>
                  <a:close/>
                </a:path>
              </a:pathLst>
            </a:custGeom>
            <a:solidFill>
              <a:srgbClr val="0A0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flipH="1">
              <a:off x="3695570" y="3940351"/>
              <a:ext cx="891563" cy="42380"/>
            </a:xfrm>
            <a:custGeom>
              <a:rect b="b" l="l" r="r" t="t"/>
              <a:pathLst>
                <a:path extrusionOk="0" h="427" w="8983">
                  <a:moveTo>
                    <a:pt x="1" y="0"/>
                  </a:moveTo>
                  <a:lnTo>
                    <a:pt x="8983" y="0"/>
                  </a:lnTo>
                  <a:lnTo>
                    <a:pt x="8248" y="426"/>
                  </a:lnTo>
                  <a:lnTo>
                    <a:pt x="740" y="426"/>
                  </a:lnTo>
                  <a:close/>
                </a:path>
              </a:pathLst>
            </a:custGeom>
            <a:solidFill>
              <a:srgbClr val="090B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flipH="1">
              <a:off x="3711549" y="3949581"/>
              <a:ext cx="859505" cy="41883"/>
            </a:xfrm>
            <a:custGeom>
              <a:rect b="b" l="l" r="r" t="t"/>
              <a:pathLst>
                <a:path extrusionOk="0" h="422" w="8660">
                  <a:moveTo>
                    <a:pt x="1" y="0"/>
                  </a:moveTo>
                  <a:lnTo>
                    <a:pt x="8659" y="0"/>
                  </a:lnTo>
                  <a:lnTo>
                    <a:pt x="7925" y="422"/>
                  </a:lnTo>
                  <a:lnTo>
                    <a:pt x="735" y="422"/>
                  </a:lnTo>
                  <a:close/>
                </a:path>
              </a:pathLst>
            </a:custGeom>
            <a:solidFill>
              <a:srgbClr val="090B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flipH="1">
              <a:off x="3727131" y="3958811"/>
              <a:ext cx="828340" cy="41883"/>
            </a:xfrm>
            <a:custGeom>
              <a:rect b="b" l="l" r="r" t="t"/>
              <a:pathLst>
                <a:path extrusionOk="0" h="422" w="8346">
                  <a:moveTo>
                    <a:pt x="0" y="0"/>
                  </a:moveTo>
                  <a:lnTo>
                    <a:pt x="8346" y="0"/>
                  </a:lnTo>
                  <a:lnTo>
                    <a:pt x="7611" y="422"/>
                  </a:lnTo>
                  <a:lnTo>
                    <a:pt x="740" y="422"/>
                  </a:lnTo>
                  <a:close/>
                </a:path>
              </a:pathLst>
            </a:custGeom>
            <a:solidFill>
              <a:srgbClr val="090B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flipH="1">
              <a:off x="3743210" y="3967546"/>
              <a:ext cx="796283" cy="42380"/>
            </a:xfrm>
            <a:custGeom>
              <a:rect b="b" l="l" r="r" t="t"/>
              <a:pathLst>
                <a:path extrusionOk="0" h="427" w="8023">
                  <a:moveTo>
                    <a:pt x="1" y="1"/>
                  </a:moveTo>
                  <a:lnTo>
                    <a:pt x="8023" y="1"/>
                  </a:lnTo>
                  <a:lnTo>
                    <a:pt x="7288" y="427"/>
                  </a:lnTo>
                  <a:lnTo>
                    <a:pt x="736" y="427"/>
                  </a:lnTo>
                  <a:close/>
                </a:path>
              </a:pathLst>
            </a:custGeom>
            <a:solidFill>
              <a:srgbClr val="090B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flipH="1">
              <a:off x="3758693" y="3976776"/>
              <a:ext cx="764721" cy="41883"/>
            </a:xfrm>
            <a:custGeom>
              <a:rect b="b" l="l" r="r" t="t"/>
              <a:pathLst>
                <a:path extrusionOk="0" h="422" w="7705">
                  <a:moveTo>
                    <a:pt x="1" y="1"/>
                  </a:moveTo>
                  <a:lnTo>
                    <a:pt x="7704" y="1"/>
                  </a:lnTo>
                  <a:lnTo>
                    <a:pt x="6970" y="422"/>
                  </a:lnTo>
                  <a:lnTo>
                    <a:pt x="735" y="422"/>
                  </a:lnTo>
                  <a:close/>
                </a:path>
              </a:pathLst>
            </a:custGeom>
            <a:solidFill>
              <a:srgbClr val="08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flipH="1">
              <a:off x="3774275" y="3986006"/>
              <a:ext cx="733557" cy="41883"/>
            </a:xfrm>
            <a:custGeom>
              <a:rect b="b" l="l" r="r" t="t"/>
              <a:pathLst>
                <a:path extrusionOk="0" h="422" w="7391">
                  <a:moveTo>
                    <a:pt x="0" y="1"/>
                  </a:moveTo>
                  <a:lnTo>
                    <a:pt x="7390" y="1"/>
                  </a:lnTo>
                  <a:lnTo>
                    <a:pt x="6651" y="422"/>
                  </a:lnTo>
                  <a:lnTo>
                    <a:pt x="735" y="422"/>
                  </a:lnTo>
                  <a:close/>
                </a:path>
              </a:pathLst>
            </a:custGeom>
            <a:solidFill>
              <a:srgbClr val="08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flipH="1">
              <a:off x="3790353" y="3995237"/>
              <a:ext cx="701499" cy="41883"/>
            </a:xfrm>
            <a:custGeom>
              <a:rect b="b" l="l" r="r" t="t"/>
              <a:pathLst>
                <a:path extrusionOk="0" h="422" w="7068">
                  <a:moveTo>
                    <a:pt x="1" y="1"/>
                  </a:moveTo>
                  <a:lnTo>
                    <a:pt x="7068" y="1"/>
                  </a:lnTo>
                  <a:lnTo>
                    <a:pt x="6333" y="422"/>
                  </a:lnTo>
                  <a:lnTo>
                    <a:pt x="735" y="422"/>
                  </a:lnTo>
                  <a:close/>
                </a:path>
              </a:pathLst>
            </a:custGeom>
            <a:solidFill>
              <a:srgbClr val="08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flipH="1">
              <a:off x="3805836" y="4003971"/>
              <a:ext cx="670434" cy="41983"/>
            </a:xfrm>
            <a:custGeom>
              <a:rect b="b" l="l" r="r" t="t"/>
              <a:pathLst>
                <a:path extrusionOk="0" h="423" w="6755">
                  <a:moveTo>
                    <a:pt x="1" y="1"/>
                  </a:moveTo>
                  <a:lnTo>
                    <a:pt x="6754" y="1"/>
                  </a:lnTo>
                  <a:lnTo>
                    <a:pt x="6020" y="422"/>
                  </a:lnTo>
                  <a:lnTo>
                    <a:pt x="735" y="422"/>
                  </a:lnTo>
                  <a:close/>
                </a:path>
              </a:pathLst>
            </a:custGeom>
            <a:solidFill>
              <a:srgbClr val="07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flipH="1">
              <a:off x="3821915" y="4013201"/>
              <a:ext cx="638277" cy="41983"/>
            </a:xfrm>
            <a:custGeom>
              <a:rect b="b" l="l" r="r" t="t"/>
              <a:pathLst>
                <a:path extrusionOk="0" h="423" w="6431">
                  <a:moveTo>
                    <a:pt x="0" y="1"/>
                  </a:moveTo>
                  <a:lnTo>
                    <a:pt x="6431" y="1"/>
                  </a:lnTo>
                  <a:lnTo>
                    <a:pt x="5696" y="422"/>
                  </a:lnTo>
                  <a:lnTo>
                    <a:pt x="735" y="422"/>
                  </a:lnTo>
                  <a:close/>
                </a:path>
              </a:pathLst>
            </a:custGeom>
            <a:solidFill>
              <a:srgbClr val="070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flipH="1">
              <a:off x="3837497" y="4022531"/>
              <a:ext cx="607211" cy="41883"/>
            </a:xfrm>
            <a:custGeom>
              <a:rect b="b" l="l" r="r" t="t"/>
              <a:pathLst>
                <a:path extrusionOk="0" h="422" w="6118">
                  <a:moveTo>
                    <a:pt x="1" y="0"/>
                  </a:moveTo>
                  <a:lnTo>
                    <a:pt x="6118" y="0"/>
                  </a:lnTo>
                  <a:lnTo>
                    <a:pt x="5383" y="421"/>
                  </a:lnTo>
                  <a:lnTo>
                    <a:pt x="736" y="421"/>
                  </a:lnTo>
                  <a:close/>
                </a:path>
              </a:pathLst>
            </a:custGeom>
            <a:solidFill>
              <a:srgbClr val="070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flipH="1">
              <a:off x="3853476" y="4031265"/>
              <a:ext cx="575154" cy="41883"/>
            </a:xfrm>
            <a:custGeom>
              <a:rect b="b" l="l" r="r" t="t"/>
              <a:pathLst>
                <a:path extrusionOk="0" h="422" w="5795">
                  <a:moveTo>
                    <a:pt x="1" y="0"/>
                  </a:moveTo>
                  <a:lnTo>
                    <a:pt x="5794" y="0"/>
                  </a:lnTo>
                  <a:lnTo>
                    <a:pt x="5060" y="421"/>
                  </a:lnTo>
                  <a:lnTo>
                    <a:pt x="735" y="421"/>
                  </a:lnTo>
                  <a:close/>
                </a:path>
              </a:pathLst>
            </a:custGeom>
            <a:solidFill>
              <a:srgbClr val="070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flipH="1">
              <a:off x="3869058" y="4040496"/>
              <a:ext cx="543989" cy="41883"/>
            </a:xfrm>
            <a:custGeom>
              <a:rect b="b" l="l" r="r" t="t"/>
              <a:pathLst>
                <a:path extrusionOk="0" h="422" w="5481">
                  <a:moveTo>
                    <a:pt x="0" y="0"/>
                  </a:moveTo>
                  <a:lnTo>
                    <a:pt x="5480" y="0"/>
                  </a:lnTo>
                  <a:lnTo>
                    <a:pt x="4746" y="421"/>
                  </a:lnTo>
                  <a:lnTo>
                    <a:pt x="735" y="421"/>
                  </a:lnTo>
                  <a:close/>
                </a:path>
              </a:pathLst>
            </a:custGeom>
            <a:solidFill>
              <a:srgbClr val="0608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flipH="1">
              <a:off x="3885137" y="4049726"/>
              <a:ext cx="511932" cy="41883"/>
            </a:xfrm>
            <a:custGeom>
              <a:rect b="b" l="l" r="r" t="t"/>
              <a:pathLst>
                <a:path extrusionOk="0" h="422" w="5158">
                  <a:moveTo>
                    <a:pt x="1" y="0"/>
                  </a:moveTo>
                  <a:lnTo>
                    <a:pt x="5158" y="0"/>
                  </a:lnTo>
                  <a:lnTo>
                    <a:pt x="4423" y="421"/>
                  </a:lnTo>
                  <a:lnTo>
                    <a:pt x="735" y="421"/>
                  </a:lnTo>
                  <a:close/>
                </a:path>
              </a:pathLst>
            </a:custGeom>
            <a:solidFill>
              <a:srgbClr val="060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flipH="1">
              <a:off x="3900620" y="4058460"/>
              <a:ext cx="480866" cy="42380"/>
            </a:xfrm>
            <a:custGeom>
              <a:rect b="b" l="l" r="r" t="t"/>
              <a:pathLst>
                <a:path extrusionOk="0" h="427" w="4845">
                  <a:moveTo>
                    <a:pt x="1" y="0"/>
                  </a:moveTo>
                  <a:lnTo>
                    <a:pt x="4844" y="0"/>
                  </a:lnTo>
                  <a:lnTo>
                    <a:pt x="4110" y="427"/>
                  </a:lnTo>
                  <a:lnTo>
                    <a:pt x="740" y="427"/>
                  </a:lnTo>
                  <a:close/>
                </a:path>
              </a:pathLst>
            </a:custGeom>
            <a:solidFill>
              <a:srgbClr val="060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flipH="1">
              <a:off x="3916698" y="4067691"/>
              <a:ext cx="448709" cy="41883"/>
            </a:xfrm>
            <a:custGeom>
              <a:rect b="b" l="l" r="r" t="t"/>
              <a:pathLst>
                <a:path extrusionOk="0" h="422" w="4521">
                  <a:moveTo>
                    <a:pt x="0" y="0"/>
                  </a:moveTo>
                  <a:lnTo>
                    <a:pt x="4521" y="0"/>
                  </a:lnTo>
                  <a:lnTo>
                    <a:pt x="3908" y="353"/>
                  </a:lnTo>
                  <a:cubicBezTo>
                    <a:pt x="3869" y="378"/>
                    <a:pt x="3825" y="402"/>
                    <a:pt x="3786" y="422"/>
                  </a:cubicBezTo>
                  <a:lnTo>
                    <a:pt x="735" y="422"/>
                  </a:lnTo>
                  <a:lnTo>
                    <a:pt x="705" y="407"/>
                  </a:lnTo>
                  <a:close/>
                </a:path>
              </a:pathLst>
            </a:custGeom>
            <a:solidFill>
              <a:srgbClr val="060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flipH="1">
              <a:off x="3932281" y="4076921"/>
              <a:ext cx="417644" cy="41883"/>
            </a:xfrm>
            <a:custGeom>
              <a:rect b="b" l="l" r="r" t="t"/>
              <a:pathLst>
                <a:path extrusionOk="0" h="422" w="4208">
                  <a:moveTo>
                    <a:pt x="1" y="1"/>
                  </a:moveTo>
                  <a:lnTo>
                    <a:pt x="4208" y="1"/>
                  </a:lnTo>
                  <a:lnTo>
                    <a:pt x="3752" y="260"/>
                  </a:lnTo>
                  <a:cubicBezTo>
                    <a:pt x="3649" y="319"/>
                    <a:pt x="3556" y="373"/>
                    <a:pt x="3463" y="422"/>
                  </a:cubicBezTo>
                  <a:lnTo>
                    <a:pt x="745" y="422"/>
                  </a:lnTo>
                  <a:cubicBezTo>
                    <a:pt x="682" y="387"/>
                    <a:pt x="613" y="348"/>
                    <a:pt x="549" y="314"/>
                  </a:cubicBezTo>
                  <a:close/>
                </a:path>
              </a:pathLst>
            </a:custGeom>
            <a:solidFill>
              <a:srgbClr val="050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flipH="1">
              <a:off x="3948260" y="4085655"/>
              <a:ext cx="385586" cy="42380"/>
            </a:xfrm>
            <a:custGeom>
              <a:rect b="b" l="l" r="r" t="t"/>
              <a:pathLst>
                <a:path extrusionOk="0" h="427" w="3885">
                  <a:moveTo>
                    <a:pt x="1" y="1"/>
                  </a:moveTo>
                  <a:lnTo>
                    <a:pt x="3884" y="1"/>
                  </a:lnTo>
                  <a:lnTo>
                    <a:pt x="3590" y="172"/>
                  </a:lnTo>
                  <a:cubicBezTo>
                    <a:pt x="3424" y="265"/>
                    <a:pt x="3267" y="353"/>
                    <a:pt x="3120" y="427"/>
                  </a:cubicBezTo>
                  <a:lnTo>
                    <a:pt x="755" y="427"/>
                  </a:lnTo>
                  <a:cubicBezTo>
                    <a:pt x="637" y="363"/>
                    <a:pt x="515" y="299"/>
                    <a:pt x="387" y="226"/>
                  </a:cubicBezTo>
                  <a:close/>
                </a:path>
              </a:pathLst>
            </a:custGeom>
            <a:solidFill>
              <a:srgbClr val="050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flipH="1">
              <a:off x="3963842" y="4094885"/>
              <a:ext cx="354422" cy="41883"/>
            </a:xfrm>
            <a:custGeom>
              <a:rect b="b" l="l" r="r" t="t"/>
              <a:pathLst>
                <a:path extrusionOk="0" h="422" w="3571">
                  <a:moveTo>
                    <a:pt x="0" y="1"/>
                  </a:moveTo>
                  <a:lnTo>
                    <a:pt x="3570" y="1"/>
                  </a:lnTo>
                  <a:lnTo>
                    <a:pt x="3433" y="79"/>
                  </a:lnTo>
                  <a:cubicBezTo>
                    <a:pt x="3188" y="216"/>
                    <a:pt x="2973" y="334"/>
                    <a:pt x="2772" y="422"/>
                  </a:cubicBezTo>
                  <a:lnTo>
                    <a:pt x="784" y="422"/>
                  </a:lnTo>
                  <a:cubicBezTo>
                    <a:pt x="612" y="344"/>
                    <a:pt x="431" y="246"/>
                    <a:pt x="230" y="133"/>
                  </a:cubicBezTo>
                  <a:close/>
                </a:path>
              </a:pathLst>
            </a:custGeom>
            <a:solidFill>
              <a:srgbClr val="050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flipH="1">
              <a:off x="3979920" y="4104116"/>
              <a:ext cx="322364" cy="41883"/>
            </a:xfrm>
            <a:custGeom>
              <a:rect b="b" l="l" r="r" t="t"/>
              <a:pathLst>
                <a:path extrusionOk="0" h="422" w="3248">
                  <a:moveTo>
                    <a:pt x="1" y="1"/>
                  </a:moveTo>
                  <a:lnTo>
                    <a:pt x="3248" y="1"/>
                  </a:lnTo>
                  <a:cubicBezTo>
                    <a:pt x="2925" y="187"/>
                    <a:pt x="2641" y="324"/>
                    <a:pt x="2391" y="422"/>
                  </a:cubicBezTo>
                  <a:lnTo>
                    <a:pt x="833" y="422"/>
                  </a:lnTo>
                  <a:cubicBezTo>
                    <a:pt x="603" y="329"/>
                    <a:pt x="353" y="202"/>
                    <a:pt x="69" y="40"/>
                  </a:cubicBezTo>
                  <a:close/>
                </a:path>
              </a:pathLst>
            </a:custGeom>
            <a:solidFill>
              <a:srgbClr val="050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flipH="1">
              <a:off x="3995900" y="4112850"/>
              <a:ext cx="290306" cy="42479"/>
            </a:xfrm>
            <a:custGeom>
              <a:rect b="b" l="l" r="r" t="t"/>
              <a:pathLst>
                <a:path extrusionOk="0" h="428" w="2925">
                  <a:moveTo>
                    <a:pt x="0" y="1"/>
                  </a:moveTo>
                  <a:lnTo>
                    <a:pt x="2924" y="1"/>
                  </a:lnTo>
                  <a:cubicBezTo>
                    <a:pt x="2547" y="212"/>
                    <a:pt x="2229" y="349"/>
                    <a:pt x="1945" y="427"/>
                  </a:cubicBezTo>
                  <a:lnTo>
                    <a:pt x="941" y="427"/>
                  </a:lnTo>
                  <a:cubicBezTo>
                    <a:pt x="657" y="349"/>
                    <a:pt x="358" y="202"/>
                    <a:pt x="0" y="1"/>
                  </a:cubicBezTo>
                  <a:close/>
                </a:path>
              </a:pathLst>
            </a:custGeom>
            <a:solidFill>
              <a:srgbClr val="040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flipH="1">
              <a:off x="4012971" y="4122080"/>
              <a:ext cx="256760" cy="55580"/>
            </a:xfrm>
            <a:custGeom>
              <a:rect b="b" l="l" r="r" t="t"/>
              <a:pathLst>
                <a:path extrusionOk="0" h="560" w="2587">
                  <a:moveTo>
                    <a:pt x="1" y="1"/>
                  </a:moveTo>
                  <a:lnTo>
                    <a:pt x="2587" y="1"/>
                  </a:lnTo>
                  <a:cubicBezTo>
                    <a:pt x="1509" y="559"/>
                    <a:pt x="951" y="510"/>
                    <a:pt x="1" y="1"/>
                  </a:cubicBezTo>
                  <a:close/>
                </a:path>
              </a:pathLst>
            </a:custGeom>
            <a:solidFill>
              <a:srgbClr val="040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flipH="1">
              <a:off x="3138979" y="2398973"/>
              <a:ext cx="2859194" cy="1645466"/>
            </a:xfrm>
            <a:custGeom>
              <a:rect b="b" l="l" r="r" t="t"/>
              <a:pathLst>
                <a:path extrusionOk="0" h="16579" w="28808">
                  <a:moveTo>
                    <a:pt x="11265" y="15"/>
                  </a:moveTo>
                  <a:cubicBezTo>
                    <a:pt x="9394" y="1093"/>
                    <a:pt x="7518" y="2170"/>
                    <a:pt x="5647" y="3248"/>
                  </a:cubicBezTo>
                  <a:cubicBezTo>
                    <a:pt x="3772" y="4325"/>
                    <a:pt x="1901" y="5407"/>
                    <a:pt x="30" y="6480"/>
                  </a:cubicBezTo>
                  <a:cubicBezTo>
                    <a:pt x="6" y="6495"/>
                    <a:pt x="1" y="6514"/>
                    <a:pt x="25" y="6524"/>
                  </a:cubicBezTo>
                  <a:cubicBezTo>
                    <a:pt x="2929" y="8199"/>
                    <a:pt x="5838" y="9874"/>
                    <a:pt x="8748" y="11549"/>
                  </a:cubicBezTo>
                  <a:cubicBezTo>
                    <a:pt x="11652" y="13219"/>
                    <a:pt x="14561" y="14894"/>
                    <a:pt x="17470" y="16569"/>
                  </a:cubicBezTo>
                  <a:cubicBezTo>
                    <a:pt x="17489" y="16578"/>
                    <a:pt x="17519" y="16578"/>
                    <a:pt x="17543" y="16564"/>
                  </a:cubicBezTo>
                  <a:cubicBezTo>
                    <a:pt x="19414" y="15486"/>
                    <a:pt x="21285" y="14409"/>
                    <a:pt x="23161" y="13331"/>
                  </a:cubicBezTo>
                  <a:cubicBezTo>
                    <a:pt x="25031" y="12254"/>
                    <a:pt x="26907" y="11177"/>
                    <a:pt x="28778" y="10099"/>
                  </a:cubicBezTo>
                  <a:cubicBezTo>
                    <a:pt x="28798" y="10084"/>
                    <a:pt x="28807" y="10065"/>
                    <a:pt x="28788" y="10055"/>
                  </a:cubicBezTo>
                  <a:cubicBezTo>
                    <a:pt x="25879" y="8380"/>
                    <a:pt x="22970" y="6705"/>
                    <a:pt x="20061" y="5035"/>
                  </a:cubicBezTo>
                  <a:cubicBezTo>
                    <a:pt x="17156" y="3360"/>
                    <a:pt x="14247" y="1685"/>
                    <a:pt x="11338" y="10"/>
                  </a:cubicBezTo>
                  <a:cubicBezTo>
                    <a:pt x="11319" y="1"/>
                    <a:pt x="11284" y="1"/>
                    <a:pt x="11265" y="15"/>
                  </a:cubicBezTo>
                  <a:close/>
                </a:path>
              </a:pathLst>
            </a:custGeom>
            <a:solidFill>
              <a:srgbClr val="CF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flipH="1">
              <a:off x="5345306" y="2540407"/>
              <a:ext cx="432631" cy="249018"/>
            </a:xfrm>
            <a:custGeom>
              <a:rect b="b" l="l" r="r" t="t"/>
              <a:pathLst>
                <a:path extrusionOk="0" h="2509" w="4359">
                  <a:moveTo>
                    <a:pt x="3923" y="64"/>
                  </a:moveTo>
                  <a:cubicBezTo>
                    <a:pt x="3286" y="427"/>
                    <a:pt x="2650" y="794"/>
                    <a:pt x="2018" y="1161"/>
                  </a:cubicBezTo>
                  <a:cubicBezTo>
                    <a:pt x="1381" y="1524"/>
                    <a:pt x="750" y="1891"/>
                    <a:pt x="118" y="2254"/>
                  </a:cubicBezTo>
                  <a:cubicBezTo>
                    <a:pt x="10" y="2317"/>
                    <a:pt x="0" y="2405"/>
                    <a:pt x="88" y="2459"/>
                  </a:cubicBezTo>
                  <a:lnTo>
                    <a:pt x="88" y="2459"/>
                  </a:lnTo>
                  <a:cubicBezTo>
                    <a:pt x="177" y="2508"/>
                    <a:pt x="333" y="2503"/>
                    <a:pt x="441" y="2440"/>
                  </a:cubicBezTo>
                  <a:cubicBezTo>
                    <a:pt x="1078" y="2077"/>
                    <a:pt x="1709" y="1710"/>
                    <a:pt x="2346" y="1348"/>
                  </a:cubicBezTo>
                  <a:cubicBezTo>
                    <a:pt x="2978" y="980"/>
                    <a:pt x="3615" y="618"/>
                    <a:pt x="4246" y="251"/>
                  </a:cubicBezTo>
                  <a:cubicBezTo>
                    <a:pt x="4349" y="192"/>
                    <a:pt x="4359" y="99"/>
                    <a:pt x="4271" y="50"/>
                  </a:cubicBezTo>
                  <a:lnTo>
                    <a:pt x="4271" y="50"/>
                  </a:lnTo>
                  <a:cubicBezTo>
                    <a:pt x="4183" y="1"/>
                    <a:pt x="4026" y="6"/>
                    <a:pt x="3923" y="64"/>
                  </a:cubicBezTo>
                  <a:close/>
                </a:path>
              </a:pathLst>
            </a:custGeom>
            <a:solidFill>
              <a:srgbClr val="404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flipH="1">
              <a:off x="3527339" y="3728846"/>
              <a:ext cx="185796" cy="107091"/>
            </a:xfrm>
            <a:custGeom>
              <a:rect b="b" l="l" r="r" t="t"/>
              <a:pathLst>
                <a:path extrusionOk="0" h="1079" w="1872">
                  <a:moveTo>
                    <a:pt x="387" y="226"/>
                  </a:moveTo>
                  <a:cubicBezTo>
                    <a:pt x="40" y="427"/>
                    <a:pt x="1" y="731"/>
                    <a:pt x="299" y="907"/>
                  </a:cubicBezTo>
                  <a:cubicBezTo>
                    <a:pt x="603" y="1078"/>
                    <a:pt x="1132" y="1054"/>
                    <a:pt x="1480" y="853"/>
                  </a:cubicBezTo>
                  <a:cubicBezTo>
                    <a:pt x="1832" y="652"/>
                    <a:pt x="1871" y="349"/>
                    <a:pt x="1568" y="177"/>
                  </a:cubicBezTo>
                  <a:cubicBezTo>
                    <a:pt x="1269" y="1"/>
                    <a:pt x="740" y="25"/>
                    <a:pt x="387" y="226"/>
                  </a:cubicBezTo>
                  <a:close/>
                </a:path>
              </a:pathLst>
            </a:custGeom>
            <a:solidFill>
              <a:srgbClr val="404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flipH="1">
              <a:off x="3557511" y="3762889"/>
              <a:ext cx="96272" cy="55580"/>
            </a:xfrm>
            <a:custGeom>
              <a:rect b="b" l="l" r="r" t="t"/>
              <a:pathLst>
                <a:path extrusionOk="0" h="560" w="970">
                  <a:moveTo>
                    <a:pt x="656" y="1"/>
                  </a:moveTo>
                  <a:cubicBezTo>
                    <a:pt x="455" y="15"/>
                    <a:pt x="250" y="20"/>
                    <a:pt x="49" y="30"/>
                  </a:cubicBezTo>
                  <a:cubicBezTo>
                    <a:pt x="34" y="148"/>
                    <a:pt x="20" y="265"/>
                    <a:pt x="0" y="378"/>
                  </a:cubicBezTo>
                  <a:cubicBezTo>
                    <a:pt x="108" y="442"/>
                    <a:pt x="206" y="495"/>
                    <a:pt x="313" y="559"/>
                  </a:cubicBezTo>
                  <a:cubicBezTo>
                    <a:pt x="387" y="515"/>
                    <a:pt x="465" y="471"/>
                    <a:pt x="544" y="427"/>
                  </a:cubicBezTo>
                  <a:cubicBezTo>
                    <a:pt x="495" y="397"/>
                    <a:pt x="446" y="373"/>
                    <a:pt x="402" y="344"/>
                  </a:cubicBezTo>
                  <a:cubicBezTo>
                    <a:pt x="353" y="319"/>
                    <a:pt x="358" y="270"/>
                    <a:pt x="411" y="241"/>
                  </a:cubicBezTo>
                  <a:cubicBezTo>
                    <a:pt x="444" y="222"/>
                    <a:pt x="483" y="212"/>
                    <a:pt x="519" y="212"/>
                  </a:cubicBezTo>
                  <a:cubicBezTo>
                    <a:pt x="548" y="212"/>
                    <a:pt x="576" y="218"/>
                    <a:pt x="598" y="231"/>
                  </a:cubicBezTo>
                  <a:cubicBezTo>
                    <a:pt x="642" y="260"/>
                    <a:pt x="691" y="285"/>
                    <a:pt x="740" y="314"/>
                  </a:cubicBezTo>
                  <a:cubicBezTo>
                    <a:pt x="813" y="270"/>
                    <a:pt x="891" y="226"/>
                    <a:pt x="970" y="182"/>
                  </a:cubicBezTo>
                  <a:cubicBezTo>
                    <a:pt x="862" y="118"/>
                    <a:pt x="764" y="60"/>
                    <a:pt x="656" y="1"/>
                  </a:cubicBezTo>
                  <a:close/>
                </a:path>
              </a:pathLst>
            </a:custGeom>
            <a:solidFill>
              <a:srgbClr val="040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flipH="1">
              <a:off x="3578354" y="3754651"/>
              <a:ext cx="105106" cy="51808"/>
            </a:xfrm>
            <a:custGeom>
              <a:rect b="b" l="l" r="r" t="t"/>
              <a:pathLst>
                <a:path extrusionOk="0" h="522" w="1059">
                  <a:moveTo>
                    <a:pt x="1058" y="1"/>
                  </a:moveTo>
                  <a:cubicBezTo>
                    <a:pt x="779" y="15"/>
                    <a:pt x="505" y="30"/>
                    <a:pt x="221" y="40"/>
                  </a:cubicBezTo>
                  <a:cubicBezTo>
                    <a:pt x="216" y="98"/>
                    <a:pt x="211" y="157"/>
                    <a:pt x="201" y="216"/>
                  </a:cubicBezTo>
                  <a:cubicBezTo>
                    <a:pt x="167" y="196"/>
                    <a:pt x="133" y="177"/>
                    <a:pt x="98" y="157"/>
                  </a:cubicBezTo>
                  <a:cubicBezTo>
                    <a:pt x="69" y="177"/>
                    <a:pt x="35" y="196"/>
                    <a:pt x="0" y="216"/>
                  </a:cubicBezTo>
                  <a:cubicBezTo>
                    <a:pt x="64" y="250"/>
                    <a:pt x="123" y="285"/>
                    <a:pt x="186" y="324"/>
                  </a:cubicBezTo>
                  <a:cubicBezTo>
                    <a:pt x="177" y="387"/>
                    <a:pt x="167" y="456"/>
                    <a:pt x="157" y="520"/>
                  </a:cubicBezTo>
                  <a:cubicBezTo>
                    <a:pt x="167" y="521"/>
                    <a:pt x="177" y="522"/>
                    <a:pt x="186" y="522"/>
                  </a:cubicBezTo>
                  <a:cubicBezTo>
                    <a:pt x="205" y="522"/>
                    <a:pt x="224" y="520"/>
                    <a:pt x="240" y="520"/>
                  </a:cubicBezTo>
                  <a:cubicBezTo>
                    <a:pt x="265" y="373"/>
                    <a:pt x="284" y="231"/>
                    <a:pt x="304" y="89"/>
                  </a:cubicBezTo>
                  <a:cubicBezTo>
                    <a:pt x="554" y="74"/>
                    <a:pt x="799" y="64"/>
                    <a:pt x="1053" y="54"/>
                  </a:cubicBezTo>
                  <a:cubicBezTo>
                    <a:pt x="1053" y="35"/>
                    <a:pt x="1058" y="20"/>
                    <a:pt x="1058" y="1"/>
                  </a:cubicBezTo>
                  <a:close/>
                </a:path>
              </a:pathLst>
            </a:custGeom>
            <a:solidFill>
              <a:srgbClr val="040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5"/>
          <p:cNvGrpSpPr/>
          <p:nvPr/>
        </p:nvGrpSpPr>
        <p:grpSpPr>
          <a:xfrm>
            <a:off x="3874730" y="1764499"/>
            <a:ext cx="745967" cy="1276323"/>
            <a:chOff x="3255605" y="2097874"/>
            <a:chExt cx="745967" cy="1276323"/>
          </a:xfrm>
        </p:grpSpPr>
        <p:sp>
          <p:nvSpPr>
            <p:cNvPr id="359" name="Google Shape;359;p15"/>
            <p:cNvSpPr/>
            <p:nvPr/>
          </p:nvSpPr>
          <p:spPr>
            <a:xfrm>
              <a:off x="3255605" y="2097874"/>
              <a:ext cx="745967" cy="127632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22495" y="2162752"/>
              <a:ext cx="612334" cy="594171"/>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5"/>
          <p:cNvGrpSpPr/>
          <p:nvPr/>
        </p:nvGrpSpPr>
        <p:grpSpPr>
          <a:xfrm>
            <a:off x="457875" y="2509835"/>
            <a:ext cx="2278075" cy="856488"/>
            <a:chOff x="534075" y="2966061"/>
            <a:chExt cx="2368800" cy="856488"/>
          </a:xfrm>
        </p:grpSpPr>
        <p:sp>
          <p:nvSpPr>
            <p:cNvPr id="362" name="Google Shape;362;p15"/>
            <p:cNvSpPr txBox="1"/>
            <p:nvPr/>
          </p:nvSpPr>
          <p:spPr>
            <a:xfrm>
              <a:off x="534075" y="3303849"/>
              <a:ext cx="23688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Mobile shopping apps have made online shopping more accessible and convenient. </a:t>
              </a:r>
              <a:endParaRPr sz="1200">
                <a:solidFill>
                  <a:schemeClr val="dk1"/>
                </a:solidFill>
                <a:latin typeface="Roboto"/>
                <a:ea typeface="Roboto"/>
                <a:cs typeface="Roboto"/>
                <a:sym typeface="Roboto"/>
              </a:endParaRPr>
            </a:p>
          </p:txBody>
        </p:sp>
        <p:sp>
          <p:nvSpPr>
            <p:cNvPr id="363" name="Google Shape;363;p15"/>
            <p:cNvSpPr txBox="1"/>
            <p:nvPr/>
          </p:nvSpPr>
          <p:spPr>
            <a:xfrm>
              <a:off x="534075" y="2966061"/>
              <a:ext cx="23688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Shopping</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364" name="Google Shape;364;p15"/>
          <p:cNvGrpSpPr/>
          <p:nvPr/>
        </p:nvGrpSpPr>
        <p:grpSpPr>
          <a:xfrm>
            <a:off x="6409148" y="1169799"/>
            <a:ext cx="2278075" cy="789038"/>
            <a:chOff x="6241811" y="1778425"/>
            <a:chExt cx="2368800" cy="789038"/>
          </a:xfrm>
        </p:grpSpPr>
        <p:sp>
          <p:nvSpPr>
            <p:cNvPr id="365" name="Google Shape;365;p15"/>
            <p:cNvSpPr txBox="1"/>
            <p:nvPr/>
          </p:nvSpPr>
          <p:spPr>
            <a:xfrm>
              <a:off x="6241811" y="2048763"/>
              <a:ext cx="2368800" cy="5187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The mobile industry thrives on mobile applications (apps).</a:t>
              </a:r>
              <a:endParaRPr sz="1200">
                <a:solidFill>
                  <a:schemeClr val="dk1"/>
                </a:solidFill>
                <a:latin typeface="Roboto"/>
                <a:ea typeface="Roboto"/>
                <a:cs typeface="Roboto"/>
                <a:sym typeface="Roboto"/>
              </a:endParaRPr>
            </a:p>
          </p:txBody>
        </p:sp>
        <p:sp>
          <p:nvSpPr>
            <p:cNvPr id="366" name="Google Shape;366;p15"/>
            <p:cNvSpPr txBox="1"/>
            <p:nvPr/>
          </p:nvSpPr>
          <p:spPr>
            <a:xfrm>
              <a:off x="6241811" y="1778425"/>
              <a:ext cx="2368800" cy="313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Apps</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367" name="Google Shape;367;p15"/>
          <p:cNvGrpSpPr/>
          <p:nvPr/>
        </p:nvGrpSpPr>
        <p:grpSpPr>
          <a:xfrm>
            <a:off x="4656505" y="1337679"/>
            <a:ext cx="745939" cy="1276276"/>
            <a:chOff x="7601242" y="3729267"/>
            <a:chExt cx="222566" cy="380803"/>
          </a:xfrm>
        </p:grpSpPr>
        <p:sp>
          <p:nvSpPr>
            <p:cNvPr id="368" name="Google Shape;368;p1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5"/>
          <p:cNvGrpSpPr/>
          <p:nvPr/>
        </p:nvGrpSpPr>
        <p:grpSpPr>
          <a:xfrm>
            <a:off x="457875" y="1169824"/>
            <a:ext cx="2278075" cy="856488"/>
            <a:chOff x="534075" y="1778450"/>
            <a:chExt cx="2368800" cy="856488"/>
          </a:xfrm>
        </p:grpSpPr>
        <p:sp>
          <p:nvSpPr>
            <p:cNvPr id="371" name="Google Shape;371;p15"/>
            <p:cNvSpPr txBox="1"/>
            <p:nvPr/>
          </p:nvSpPr>
          <p:spPr>
            <a:xfrm>
              <a:off x="534075" y="2116238"/>
              <a:ext cx="23688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Mobile devices have become powerful tools for accessing information on the go. </a:t>
              </a:r>
              <a:endParaRPr sz="1200">
                <a:solidFill>
                  <a:schemeClr val="dk1"/>
                </a:solidFill>
                <a:latin typeface="Roboto"/>
                <a:ea typeface="Roboto"/>
                <a:cs typeface="Roboto"/>
                <a:sym typeface="Roboto"/>
              </a:endParaRPr>
            </a:p>
          </p:txBody>
        </p:sp>
        <p:sp>
          <p:nvSpPr>
            <p:cNvPr id="372" name="Google Shape;372;p15"/>
            <p:cNvSpPr txBox="1"/>
            <p:nvPr/>
          </p:nvSpPr>
          <p:spPr>
            <a:xfrm>
              <a:off x="534075" y="1778450"/>
              <a:ext cx="23688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Information</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373" name="Google Shape;373;p15"/>
          <p:cNvSpPr/>
          <p:nvPr/>
        </p:nvSpPr>
        <p:spPr>
          <a:xfrm>
            <a:off x="3056286" y="2159651"/>
            <a:ext cx="745906" cy="1276219"/>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3123175" y="2224529"/>
            <a:ext cx="612284" cy="594122"/>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5"/>
          <p:cNvGrpSpPr/>
          <p:nvPr/>
        </p:nvGrpSpPr>
        <p:grpSpPr>
          <a:xfrm>
            <a:off x="6409148" y="3849860"/>
            <a:ext cx="2278075" cy="856488"/>
            <a:chOff x="6241811" y="2966061"/>
            <a:chExt cx="2368800" cy="856488"/>
          </a:xfrm>
        </p:grpSpPr>
        <p:sp>
          <p:nvSpPr>
            <p:cNvPr id="376" name="Google Shape;376;p15"/>
            <p:cNvSpPr txBox="1"/>
            <p:nvPr/>
          </p:nvSpPr>
          <p:spPr>
            <a:xfrm>
              <a:off x="6241811" y="3303849"/>
              <a:ext cx="2368800" cy="5187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Customers can compare prices, read reviews, and make a purchase decision online.</a:t>
              </a:r>
              <a:endParaRPr sz="1200">
                <a:solidFill>
                  <a:schemeClr val="dk1"/>
                </a:solidFill>
                <a:latin typeface="Roboto"/>
                <a:ea typeface="Roboto"/>
                <a:cs typeface="Roboto"/>
                <a:sym typeface="Roboto"/>
              </a:endParaRPr>
            </a:p>
          </p:txBody>
        </p:sp>
        <p:sp>
          <p:nvSpPr>
            <p:cNvPr id="377" name="Google Shape;377;p15"/>
            <p:cNvSpPr txBox="1"/>
            <p:nvPr/>
          </p:nvSpPr>
          <p:spPr>
            <a:xfrm>
              <a:off x="6241811" y="2966061"/>
              <a:ext cx="2368800" cy="313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Online Booking</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sp>
        <p:nvSpPr>
          <p:cNvPr id="378" name="Google Shape;378;p15"/>
          <p:cNvSpPr/>
          <p:nvPr/>
        </p:nvSpPr>
        <p:spPr>
          <a:xfrm>
            <a:off x="5366373" y="1849654"/>
            <a:ext cx="745967" cy="127632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5433263" y="1914533"/>
            <a:ext cx="612334" cy="594171"/>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5"/>
          <p:cNvGrpSpPr/>
          <p:nvPr/>
        </p:nvGrpSpPr>
        <p:grpSpPr>
          <a:xfrm>
            <a:off x="457875" y="3849860"/>
            <a:ext cx="2278075" cy="856488"/>
            <a:chOff x="534075" y="2966061"/>
            <a:chExt cx="2368800" cy="856488"/>
          </a:xfrm>
        </p:grpSpPr>
        <p:sp>
          <p:nvSpPr>
            <p:cNvPr id="381" name="Google Shape;381;p15"/>
            <p:cNvSpPr txBox="1"/>
            <p:nvPr/>
          </p:nvSpPr>
          <p:spPr>
            <a:xfrm>
              <a:off x="534075" y="3303849"/>
              <a:ext cx="23688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Mobile devices have made sharing information, photos, and videos easier than ever before.</a:t>
              </a:r>
              <a:endParaRPr sz="1200">
                <a:solidFill>
                  <a:schemeClr val="dk1"/>
                </a:solidFill>
                <a:latin typeface="Roboto"/>
                <a:ea typeface="Roboto"/>
                <a:cs typeface="Roboto"/>
                <a:sym typeface="Roboto"/>
              </a:endParaRPr>
            </a:p>
          </p:txBody>
        </p:sp>
        <p:sp>
          <p:nvSpPr>
            <p:cNvPr id="382" name="Google Shape;382;p15"/>
            <p:cNvSpPr txBox="1"/>
            <p:nvPr/>
          </p:nvSpPr>
          <p:spPr>
            <a:xfrm>
              <a:off x="534075" y="2966061"/>
              <a:ext cx="23688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Sharing</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383" name="Google Shape;383;p15"/>
          <p:cNvGrpSpPr/>
          <p:nvPr/>
        </p:nvGrpSpPr>
        <p:grpSpPr>
          <a:xfrm>
            <a:off x="3859356" y="2621204"/>
            <a:ext cx="745939" cy="1276276"/>
            <a:chOff x="7601242" y="3729267"/>
            <a:chExt cx="222566" cy="380803"/>
          </a:xfrm>
        </p:grpSpPr>
        <p:sp>
          <p:nvSpPr>
            <p:cNvPr id="384" name="Google Shape;384;p1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5"/>
          <p:cNvGrpSpPr/>
          <p:nvPr/>
        </p:nvGrpSpPr>
        <p:grpSpPr>
          <a:xfrm>
            <a:off x="6409148" y="2509835"/>
            <a:ext cx="2278075" cy="856488"/>
            <a:chOff x="6241811" y="2966061"/>
            <a:chExt cx="2368800" cy="856488"/>
          </a:xfrm>
        </p:grpSpPr>
        <p:sp>
          <p:nvSpPr>
            <p:cNvPr id="387" name="Google Shape;387;p15"/>
            <p:cNvSpPr txBox="1"/>
            <p:nvPr/>
          </p:nvSpPr>
          <p:spPr>
            <a:xfrm>
              <a:off x="6241811" y="3303849"/>
              <a:ext cx="2368800" cy="5187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Battery life is a crucial aspect of mobile devices.</a:t>
              </a:r>
              <a:endParaRPr sz="1200">
                <a:solidFill>
                  <a:schemeClr val="dk1"/>
                </a:solidFill>
                <a:latin typeface="Roboto"/>
                <a:ea typeface="Roboto"/>
                <a:cs typeface="Roboto"/>
                <a:sym typeface="Roboto"/>
              </a:endParaRPr>
            </a:p>
          </p:txBody>
        </p:sp>
        <p:sp>
          <p:nvSpPr>
            <p:cNvPr id="388" name="Google Shape;388;p15"/>
            <p:cNvSpPr txBox="1"/>
            <p:nvPr/>
          </p:nvSpPr>
          <p:spPr>
            <a:xfrm>
              <a:off x="6241811" y="2966061"/>
              <a:ext cx="2368800" cy="313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Battery Life</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389" name="Google Shape;389;p15"/>
          <p:cNvSpPr/>
          <p:nvPr/>
        </p:nvSpPr>
        <p:spPr>
          <a:xfrm>
            <a:off x="4620698" y="2263638"/>
            <a:ext cx="745931" cy="1276261"/>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90" name="Google Shape;390;p15"/>
          <p:cNvSpPr/>
          <p:nvPr/>
        </p:nvSpPr>
        <p:spPr>
          <a:xfrm>
            <a:off x="4687588" y="2328516"/>
            <a:ext cx="612304" cy="594142"/>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91" name="Google Shape;391;p15"/>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Features of Mobile in Modern World</a:t>
            </a:r>
            <a:endParaRPr/>
          </a:p>
        </p:txBody>
      </p:sp>
      <p:sp>
        <p:nvSpPr>
          <p:cNvPr id="392" name="Google Shape;392;p15"/>
          <p:cNvSpPr/>
          <p:nvPr/>
        </p:nvSpPr>
        <p:spPr>
          <a:xfrm>
            <a:off x="3375269" y="2321733"/>
            <a:ext cx="112198" cy="108035"/>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 name="Google Shape;393;p15"/>
          <p:cNvSpPr/>
          <p:nvPr/>
        </p:nvSpPr>
        <p:spPr>
          <a:xfrm>
            <a:off x="3339299" y="2465705"/>
            <a:ext cx="179815" cy="251880"/>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 name="Google Shape;394;p15"/>
          <p:cNvSpPr/>
          <p:nvPr/>
        </p:nvSpPr>
        <p:spPr>
          <a:xfrm>
            <a:off x="5786703" y="1989210"/>
            <a:ext cx="51387" cy="125417"/>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 name="Google Shape;395;p15"/>
          <p:cNvSpPr/>
          <p:nvPr/>
        </p:nvSpPr>
        <p:spPr>
          <a:xfrm>
            <a:off x="5709634" y="1989210"/>
            <a:ext cx="51410" cy="125417"/>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 name="Google Shape;396;p15"/>
          <p:cNvSpPr/>
          <p:nvPr/>
        </p:nvSpPr>
        <p:spPr>
          <a:xfrm>
            <a:off x="5632564" y="1989210"/>
            <a:ext cx="51410" cy="125417"/>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 name="Google Shape;397;p15"/>
          <p:cNvSpPr/>
          <p:nvPr/>
        </p:nvSpPr>
        <p:spPr>
          <a:xfrm>
            <a:off x="5549052" y="2140944"/>
            <a:ext cx="426661" cy="283412"/>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 name="Google Shape;398;p15"/>
          <p:cNvSpPr/>
          <p:nvPr/>
        </p:nvSpPr>
        <p:spPr>
          <a:xfrm>
            <a:off x="4029860" y="2765105"/>
            <a:ext cx="404530" cy="438447"/>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15"/>
          <p:cNvSpPr/>
          <p:nvPr/>
        </p:nvSpPr>
        <p:spPr>
          <a:xfrm>
            <a:off x="4027285" y="1959790"/>
            <a:ext cx="440410" cy="374934"/>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15"/>
          <p:cNvSpPr/>
          <p:nvPr/>
        </p:nvSpPr>
        <p:spPr>
          <a:xfrm>
            <a:off x="4834850" y="1501326"/>
            <a:ext cx="317362" cy="396666"/>
          </a:xfrm>
          <a:custGeom>
            <a:rect b="b" l="l" r="r" t="t"/>
            <a:pathLst>
              <a:path extrusionOk="0" h="23454" w="18334">
                <a:moveTo>
                  <a:pt x="14777" y="2055"/>
                </a:moveTo>
                <a:cubicBezTo>
                  <a:pt x="15626" y="2055"/>
                  <a:pt x="16311" y="2740"/>
                  <a:pt x="16311" y="3588"/>
                </a:cubicBezTo>
                <a:cubicBezTo>
                  <a:pt x="16311" y="4436"/>
                  <a:pt x="15626" y="5122"/>
                  <a:pt x="14777" y="5122"/>
                </a:cubicBezTo>
                <a:cubicBezTo>
                  <a:pt x="13929" y="5122"/>
                  <a:pt x="13244" y="4436"/>
                  <a:pt x="13244" y="3588"/>
                </a:cubicBezTo>
                <a:cubicBezTo>
                  <a:pt x="13244" y="2740"/>
                  <a:pt x="13929" y="2055"/>
                  <a:pt x="14777" y="2055"/>
                </a:cubicBezTo>
                <a:close/>
                <a:moveTo>
                  <a:pt x="3556" y="10210"/>
                </a:moveTo>
                <a:cubicBezTo>
                  <a:pt x="4404" y="10210"/>
                  <a:pt x="5089" y="10895"/>
                  <a:pt x="5089" y="11743"/>
                </a:cubicBezTo>
                <a:cubicBezTo>
                  <a:pt x="5089" y="12591"/>
                  <a:pt x="4404" y="13276"/>
                  <a:pt x="3556" y="13276"/>
                </a:cubicBezTo>
                <a:cubicBezTo>
                  <a:pt x="2708" y="13276"/>
                  <a:pt x="2023" y="12591"/>
                  <a:pt x="2023" y="11743"/>
                </a:cubicBezTo>
                <a:cubicBezTo>
                  <a:pt x="2023" y="10895"/>
                  <a:pt x="2708" y="10210"/>
                  <a:pt x="3556" y="10210"/>
                </a:cubicBezTo>
                <a:close/>
                <a:moveTo>
                  <a:pt x="14777" y="18365"/>
                </a:moveTo>
                <a:cubicBezTo>
                  <a:pt x="15626" y="18365"/>
                  <a:pt x="16311" y="19050"/>
                  <a:pt x="16311" y="19898"/>
                </a:cubicBezTo>
                <a:cubicBezTo>
                  <a:pt x="16311" y="20746"/>
                  <a:pt x="15626" y="21431"/>
                  <a:pt x="14777" y="21431"/>
                </a:cubicBezTo>
                <a:cubicBezTo>
                  <a:pt x="13929" y="21431"/>
                  <a:pt x="13244" y="20746"/>
                  <a:pt x="13244" y="19898"/>
                </a:cubicBezTo>
                <a:cubicBezTo>
                  <a:pt x="13244" y="19050"/>
                  <a:pt x="13929" y="18365"/>
                  <a:pt x="14777" y="18365"/>
                </a:cubicBezTo>
                <a:close/>
                <a:moveTo>
                  <a:pt x="14777" y="0"/>
                </a:moveTo>
                <a:cubicBezTo>
                  <a:pt x="12788" y="0"/>
                  <a:pt x="11189" y="1599"/>
                  <a:pt x="11189" y="3588"/>
                </a:cubicBezTo>
                <a:cubicBezTo>
                  <a:pt x="11189" y="4012"/>
                  <a:pt x="11287" y="4404"/>
                  <a:pt x="11418" y="4795"/>
                </a:cubicBezTo>
                <a:lnTo>
                  <a:pt x="5709" y="8873"/>
                </a:lnTo>
                <a:cubicBezTo>
                  <a:pt x="5089" y="8416"/>
                  <a:pt x="4372" y="8155"/>
                  <a:pt x="3556" y="8155"/>
                </a:cubicBezTo>
                <a:cubicBezTo>
                  <a:pt x="1599" y="8155"/>
                  <a:pt x="1" y="9754"/>
                  <a:pt x="1" y="11743"/>
                </a:cubicBezTo>
                <a:cubicBezTo>
                  <a:pt x="1" y="13701"/>
                  <a:pt x="1599" y="15299"/>
                  <a:pt x="3556" y="15299"/>
                </a:cubicBezTo>
                <a:cubicBezTo>
                  <a:pt x="4372" y="15299"/>
                  <a:pt x="5089" y="15038"/>
                  <a:pt x="5709" y="14581"/>
                </a:cubicBezTo>
                <a:lnTo>
                  <a:pt x="11418" y="18659"/>
                </a:lnTo>
                <a:cubicBezTo>
                  <a:pt x="11287" y="19050"/>
                  <a:pt x="11189" y="19474"/>
                  <a:pt x="11189" y="19898"/>
                </a:cubicBezTo>
                <a:cubicBezTo>
                  <a:pt x="11189" y="21855"/>
                  <a:pt x="12788" y="23454"/>
                  <a:pt x="14777" y="23454"/>
                </a:cubicBezTo>
                <a:cubicBezTo>
                  <a:pt x="16735" y="23454"/>
                  <a:pt x="18333" y="21855"/>
                  <a:pt x="18333" y="19898"/>
                </a:cubicBezTo>
                <a:cubicBezTo>
                  <a:pt x="18333" y="17908"/>
                  <a:pt x="16735" y="16310"/>
                  <a:pt x="14777" y="16310"/>
                </a:cubicBezTo>
                <a:cubicBezTo>
                  <a:pt x="13962" y="16310"/>
                  <a:pt x="13212" y="16571"/>
                  <a:pt x="12625" y="17028"/>
                </a:cubicBezTo>
                <a:lnTo>
                  <a:pt x="6916" y="12950"/>
                </a:lnTo>
                <a:cubicBezTo>
                  <a:pt x="7047" y="12559"/>
                  <a:pt x="7112" y="12167"/>
                  <a:pt x="7112" y="11743"/>
                </a:cubicBezTo>
                <a:cubicBezTo>
                  <a:pt x="7112" y="11319"/>
                  <a:pt x="7047" y="10895"/>
                  <a:pt x="6916" y="10504"/>
                </a:cubicBezTo>
                <a:lnTo>
                  <a:pt x="12625" y="6426"/>
                </a:lnTo>
                <a:cubicBezTo>
                  <a:pt x="13212" y="6883"/>
                  <a:pt x="13962" y="7144"/>
                  <a:pt x="14777" y="7144"/>
                </a:cubicBezTo>
                <a:cubicBezTo>
                  <a:pt x="16735" y="7144"/>
                  <a:pt x="18333" y="5546"/>
                  <a:pt x="18333" y="3588"/>
                </a:cubicBezTo>
                <a:cubicBezTo>
                  <a:pt x="18333" y="1599"/>
                  <a:pt x="16735" y="0"/>
                  <a:pt x="147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881113" y="2414825"/>
            <a:ext cx="224837" cy="417292"/>
          </a:xfrm>
          <a:custGeom>
            <a:rect b="b" l="l" r="r" t="t"/>
            <a:pathLst>
              <a:path extrusionOk="0" h="26520" w="14289">
                <a:moveTo>
                  <a:pt x="9167" y="2055"/>
                </a:moveTo>
                <a:lnTo>
                  <a:pt x="9167" y="4078"/>
                </a:lnTo>
                <a:lnTo>
                  <a:pt x="5089" y="4078"/>
                </a:lnTo>
                <a:lnTo>
                  <a:pt x="5089" y="2055"/>
                </a:lnTo>
                <a:close/>
                <a:moveTo>
                  <a:pt x="12233" y="6133"/>
                </a:moveTo>
                <a:lnTo>
                  <a:pt x="12233" y="8155"/>
                </a:lnTo>
                <a:lnTo>
                  <a:pt x="2056" y="8155"/>
                </a:lnTo>
                <a:lnTo>
                  <a:pt x="2056" y="6133"/>
                </a:lnTo>
                <a:close/>
                <a:moveTo>
                  <a:pt x="12233" y="10210"/>
                </a:moveTo>
                <a:lnTo>
                  <a:pt x="12233" y="12233"/>
                </a:lnTo>
                <a:lnTo>
                  <a:pt x="2056" y="12233"/>
                </a:lnTo>
                <a:lnTo>
                  <a:pt x="2056" y="10210"/>
                </a:lnTo>
                <a:close/>
                <a:moveTo>
                  <a:pt x="12233" y="14288"/>
                </a:moveTo>
                <a:lnTo>
                  <a:pt x="12233" y="16310"/>
                </a:lnTo>
                <a:lnTo>
                  <a:pt x="2056" y="16310"/>
                </a:lnTo>
                <a:lnTo>
                  <a:pt x="2056" y="14288"/>
                </a:lnTo>
                <a:close/>
                <a:moveTo>
                  <a:pt x="12233" y="18365"/>
                </a:moveTo>
                <a:lnTo>
                  <a:pt x="12233" y="20387"/>
                </a:lnTo>
                <a:lnTo>
                  <a:pt x="2056" y="20387"/>
                </a:lnTo>
                <a:lnTo>
                  <a:pt x="2056" y="18365"/>
                </a:lnTo>
                <a:close/>
                <a:moveTo>
                  <a:pt x="12233" y="22443"/>
                </a:moveTo>
                <a:lnTo>
                  <a:pt x="12233" y="24465"/>
                </a:lnTo>
                <a:lnTo>
                  <a:pt x="2056" y="24465"/>
                </a:lnTo>
                <a:lnTo>
                  <a:pt x="2056" y="22443"/>
                </a:lnTo>
                <a:close/>
                <a:moveTo>
                  <a:pt x="4078" y="0"/>
                </a:moveTo>
                <a:cubicBezTo>
                  <a:pt x="3523" y="0"/>
                  <a:pt x="3067" y="457"/>
                  <a:pt x="3067" y="1044"/>
                </a:cubicBezTo>
                <a:lnTo>
                  <a:pt x="3067" y="4078"/>
                </a:lnTo>
                <a:lnTo>
                  <a:pt x="1012" y="4078"/>
                </a:lnTo>
                <a:cubicBezTo>
                  <a:pt x="457" y="4078"/>
                  <a:pt x="1" y="4534"/>
                  <a:pt x="1" y="5121"/>
                </a:cubicBezTo>
                <a:lnTo>
                  <a:pt x="1" y="25509"/>
                </a:lnTo>
                <a:cubicBezTo>
                  <a:pt x="1" y="26063"/>
                  <a:pt x="457" y="26520"/>
                  <a:pt x="1012" y="26520"/>
                </a:cubicBezTo>
                <a:lnTo>
                  <a:pt x="13244" y="26520"/>
                </a:lnTo>
                <a:cubicBezTo>
                  <a:pt x="13831" y="26520"/>
                  <a:pt x="14288" y="26063"/>
                  <a:pt x="14288" y="25509"/>
                </a:cubicBezTo>
                <a:lnTo>
                  <a:pt x="14288" y="5121"/>
                </a:lnTo>
                <a:cubicBezTo>
                  <a:pt x="14288" y="4534"/>
                  <a:pt x="13831" y="4078"/>
                  <a:pt x="13244" y="4078"/>
                </a:cubicBezTo>
                <a:lnTo>
                  <a:pt x="11222" y="4078"/>
                </a:lnTo>
                <a:lnTo>
                  <a:pt x="11222" y="1044"/>
                </a:lnTo>
                <a:cubicBezTo>
                  <a:pt x="11222" y="457"/>
                  <a:pt x="10765" y="0"/>
                  <a:pt x="10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100"/>
                                        <p:tgtEl>
                                          <p:spTgt spid="395"/>
                                        </p:tgtEl>
                                      </p:cBhvr>
                                    </p:animEffec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42"/>
          <p:cNvPicPr preferRelativeResize="0"/>
          <p:nvPr/>
        </p:nvPicPr>
        <p:blipFill>
          <a:blip r:embed="rId3">
            <a:alphaModFix/>
          </a:blip>
          <a:stretch>
            <a:fillRect/>
          </a:stretch>
        </p:blipFill>
        <p:spPr>
          <a:xfrm>
            <a:off x="1276025" y="383800"/>
            <a:ext cx="6591950" cy="453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ppt_w</p:attrName>
                                        </p:attrNameLst>
                                      </p:cBhvr>
                                      <p:tavLst>
                                        <p:tav fmla="" tm="0">
                                          <p:val>
                                            <p:strVal val="0"/>
                                          </p:val>
                                        </p:tav>
                                        <p:tav fmla="" tm="100000">
                                          <p:val>
                                            <p:strVal val="#ppt_w"/>
                                          </p:val>
                                        </p:tav>
                                      </p:tavLst>
                                    </p:anim>
                                    <p:anim calcmode="lin" valueType="num">
                                      <p:cBhvr additive="base">
                                        <p:cTn dur="1000"/>
                                        <p:tgtEl>
                                          <p:spTgt spid="8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6"/>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Rise of Mobile Industry</a:t>
            </a:r>
            <a:endParaRPr/>
          </a:p>
        </p:txBody>
      </p:sp>
      <p:pic>
        <p:nvPicPr>
          <p:cNvPr id="407" name="Google Shape;407;p16"/>
          <p:cNvPicPr preferRelativeResize="0"/>
          <p:nvPr/>
        </p:nvPicPr>
        <p:blipFill>
          <a:blip r:embed="rId3">
            <a:alphaModFix/>
          </a:blip>
          <a:stretch>
            <a:fillRect/>
          </a:stretch>
        </p:blipFill>
        <p:spPr>
          <a:xfrm>
            <a:off x="152400" y="925300"/>
            <a:ext cx="8839202" cy="3858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7"/>
          <p:cNvSpPr txBox="1"/>
          <p:nvPr>
            <p:ph type="title"/>
          </p:nvPr>
        </p:nvSpPr>
        <p:spPr>
          <a:xfrm>
            <a:off x="2125775" y="385000"/>
            <a:ext cx="55671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is disrupting the traditional verticials</a:t>
            </a:r>
            <a:endParaRPr/>
          </a:p>
        </p:txBody>
      </p:sp>
      <p:grpSp>
        <p:nvGrpSpPr>
          <p:cNvPr id="413" name="Google Shape;413;p17"/>
          <p:cNvGrpSpPr/>
          <p:nvPr/>
        </p:nvGrpSpPr>
        <p:grpSpPr>
          <a:xfrm>
            <a:off x="3757855" y="3742885"/>
            <a:ext cx="259226" cy="180695"/>
            <a:chOff x="3757855" y="3742885"/>
            <a:chExt cx="259226" cy="180695"/>
          </a:xfrm>
        </p:grpSpPr>
        <p:sp>
          <p:nvSpPr>
            <p:cNvPr id="414" name="Google Shape;414;p17"/>
            <p:cNvSpPr/>
            <p:nvPr/>
          </p:nvSpPr>
          <p:spPr>
            <a:xfrm>
              <a:off x="3765366" y="3808270"/>
              <a:ext cx="244094" cy="115310"/>
            </a:xfrm>
            <a:custGeom>
              <a:rect b="b" l="l" r="r" t="t"/>
              <a:pathLst>
                <a:path extrusionOk="0" h="1044" w="221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p:nvPr/>
          </p:nvSpPr>
          <p:spPr>
            <a:xfrm>
              <a:off x="3757855" y="3799103"/>
              <a:ext cx="259226" cy="15242"/>
            </a:xfrm>
            <a:custGeom>
              <a:rect b="b" l="l" r="r" t="t"/>
              <a:pathLst>
                <a:path extrusionOk="0" h="138" w="2347">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p:nvPr/>
          </p:nvSpPr>
          <p:spPr>
            <a:xfrm>
              <a:off x="3840028" y="3742885"/>
              <a:ext cx="94766" cy="62294"/>
            </a:xfrm>
            <a:custGeom>
              <a:rect b="b" l="l" r="r" t="t"/>
              <a:pathLst>
                <a:path extrusionOk="0" h="564" w="858">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7"/>
          <p:cNvGrpSpPr/>
          <p:nvPr/>
        </p:nvGrpSpPr>
        <p:grpSpPr>
          <a:xfrm>
            <a:off x="4279796" y="2626798"/>
            <a:ext cx="259668" cy="180695"/>
            <a:chOff x="4279796" y="2626798"/>
            <a:chExt cx="259668" cy="180695"/>
          </a:xfrm>
        </p:grpSpPr>
        <p:sp>
          <p:nvSpPr>
            <p:cNvPr id="418" name="Google Shape;418;p17"/>
            <p:cNvSpPr/>
            <p:nvPr/>
          </p:nvSpPr>
          <p:spPr>
            <a:xfrm>
              <a:off x="4287307" y="2692183"/>
              <a:ext cx="244647" cy="115310"/>
            </a:xfrm>
            <a:custGeom>
              <a:rect b="b" l="l" r="r" t="t"/>
              <a:pathLst>
                <a:path extrusionOk="0" h="1044" w="2215">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a:off x="4279796" y="2683568"/>
              <a:ext cx="259668" cy="14690"/>
            </a:xfrm>
            <a:custGeom>
              <a:rect b="b" l="l" r="r" t="t"/>
              <a:pathLst>
                <a:path extrusionOk="0" h="133" w="2351">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4362521" y="2626798"/>
              <a:ext cx="94214" cy="62294"/>
            </a:xfrm>
            <a:custGeom>
              <a:rect b="b" l="l" r="r" t="t"/>
              <a:pathLst>
                <a:path extrusionOk="0" h="564" w="853">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7"/>
          <p:cNvGrpSpPr/>
          <p:nvPr/>
        </p:nvGrpSpPr>
        <p:grpSpPr>
          <a:xfrm>
            <a:off x="4490574" y="3660186"/>
            <a:ext cx="259668" cy="180695"/>
            <a:chOff x="4490574" y="3660186"/>
            <a:chExt cx="259668" cy="180695"/>
          </a:xfrm>
        </p:grpSpPr>
        <p:sp>
          <p:nvSpPr>
            <p:cNvPr id="422" name="Google Shape;422;p17"/>
            <p:cNvSpPr/>
            <p:nvPr/>
          </p:nvSpPr>
          <p:spPr>
            <a:xfrm>
              <a:off x="4498085" y="3725570"/>
              <a:ext cx="244647" cy="115310"/>
            </a:xfrm>
            <a:custGeom>
              <a:rect b="b" l="l" r="r" t="t"/>
              <a:pathLst>
                <a:path extrusionOk="0" h="1044" w="2215">
                  <a:moveTo>
                    <a:pt x="461" y="118"/>
                  </a:moveTo>
                  <a:cubicBezTo>
                    <a:pt x="495" y="118"/>
                    <a:pt x="520" y="143"/>
                    <a:pt x="520" y="177"/>
                  </a:cubicBezTo>
                  <a:lnTo>
                    <a:pt x="520" y="867"/>
                  </a:lnTo>
                  <a:cubicBezTo>
                    <a:pt x="520" y="902"/>
                    <a:pt x="495" y="926"/>
                    <a:pt x="461" y="926"/>
                  </a:cubicBezTo>
                  <a:cubicBezTo>
                    <a:pt x="427" y="926"/>
                    <a:pt x="402" y="902"/>
                    <a:pt x="402" y="867"/>
                  </a:cubicBezTo>
                  <a:lnTo>
                    <a:pt x="402" y="177"/>
                  </a:lnTo>
                  <a:cubicBezTo>
                    <a:pt x="402" y="143"/>
                    <a:pt x="427" y="118"/>
                    <a:pt x="461" y="118"/>
                  </a:cubicBezTo>
                  <a:close/>
                  <a:moveTo>
                    <a:pt x="892" y="118"/>
                  </a:moveTo>
                  <a:cubicBezTo>
                    <a:pt x="926" y="118"/>
                    <a:pt x="951" y="143"/>
                    <a:pt x="951" y="177"/>
                  </a:cubicBezTo>
                  <a:lnTo>
                    <a:pt x="951" y="867"/>
                  </a:lnTo>
                  <a:cubicBezTo>
                    <a:pt x="951" y="902"/>
                    <a:pt x="926" y="926"/>
                    <a:pt x="892" y="926"/>
                  </a:cubicBezTo>
                  <a:cubicBezTo>
                    <a:pt x="858" y="926"/>
                    <a:pt x="833" y="902"/>
                    <a:pt x="833" y="867"/>
                  </a:cubicBezTo>
                  <a:lnTo>
                    <a:pt x="833" y="177"/>
                  </a:lnTo>
                  <a:cubicBezTo>
                    <a:pt x="833" y="143"/>
                    <a:pt x="858" y="118"/>
                    <a:pt x="892" y="118"/>
                  </a:cubicBezTo>
                  <a:close/>
                  <a:moveTo>
                    <a:pt x="1323" y="118"/>
                  </a:moveTo>
                  <a:cubicBezTo>
                    <a:pt x="1357" y="118"/>
                    <a:pt x="1382" y="143"/>
                    <a:pt x="1382" y="177"/>
                  </a:cubicBezTo>
                  <a:lnTo>
                    <a:pt x="1382" y="867"/>
                  </a:lnTo>
                  <a:cubicBezTo>
                    <a:pt x="1382" y="902"/>
                    <a:pt x="1357" y="926"/>
                    <a:pt x="1323" y="926"/>
                  </a:cubicBezTo>
                  <a:cubicBezTo>
                    <a:pt x="1289" y="926"/>
                    <a:pt x="1264" y="902"/>
                    <a:pt x="1264" y="867"/>
                  </a:cubicBezTo>
                  <a:lnTo>
                    <a:pt x="1264" y="177"/>
                  </a:lnTo>
                  <a:cubicBezTo>
                    <a:pt x="1264" y="143"/>
                    <a:pt x="1289" y="118"/>
                    <a:pt x="1323" y="118"/>
                  </a:cubicBezTo>
                  <a:close/>
                  <a:moveTo>
                    <a:pt x="1754" y="118"/>
                  </a:moveTo>
                  <a:cubicBezTo>
                    <a:pt x="1788" y="118"/>
                    <a:pt x="1813" y="143"/>
                    <a:pt x="1813" y="177"/>
                  </a:cubicBezTo>
                  <a:lnTo>
                    <a:pt x="1813" y="867"/>
                  </a:lnTo>
                  <a:cubicBezTo>
                    <a:pt x="1813" y="902"/>
                    <a:pt x="1788" y="926"/>
                    <a:pt x="1754" y="926"/>
                  </a:cubicBezTo>
                  <a:cubicBezTo>
                    <a:pt x="1720" y="926"/>
                    <a:pt x="1695" y="902"/>
                    <a:pt x="1695" y="867"/>
                  </a:cubicBezTo>
                  <a:lnTo>
                    <a:pt x="1695" y="177"/>
                  </a:lnTo>
                  <a:cubicBezTo>
                    <a:pt x="1695" y="143"/>
                    <a:pt x="1720" y="118"/>
                    <a:pt x="1754" y="118"/>
                  </a:cubicBezTo>
                  <a:close/>
                  <a:moveTo>
                    <a:pt x="1" y="1"/>
                  </a:moveTo>
                  <a:cubicBezTo>
                    <a:pt x="1" y="1"/>
                    <a:pt x="108" y="1010"/>
                    <a:pt x="456" y="1034"/>
                  </a:cubicBezTo>
                  <a:cubicBezTo>
                    <a:pt x="613" y="1044"/>
                    <a:pt x="872" y="1044"/>
                    <a:pt x="1108" y="1044"/>
                  </a:cubicBezTo>
                  <a:cubicBezTo>
                    <a:pt x="1343" y="1044"/>
                    <a:pt x="1602" y="1044"/>
                    <a:pt x="1759" y="1034"/>
                  </a:cubicBezTo>
                  <a:cubicBezTo>
                    <a:pt x="2107" y="1010"/>
                    <a:pt x="2214" y="1"/>
                    <a:pt x="2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a:off x="4490574" y="3716955"/>
              <a:ext cx="259668" cy="14690"/>
            </a:xfrm>
            <a:custGeom>
              <a:rect b="b" l="l" r="r" t="t"/>
              <a:pathLst>
                <a:path extrusionOk="0" h="133" w="2351">
                  <a:moveTo>
                    <a:pt x="69" y="0"/>
                  </a:moveTo>
                  <a:cubicBezTo>
                    <a:pt x="30" y="0"/>
                    <a:pt x="0" y="30"/>
                    <a:pt x="0" y="64"/>
                  </a:cubicBezTo>
                  <a:cubicBezTo>
                    <a:pt x="0" y="103"/>
                    <a:pt x="30" y="133"/>
                    <a:pt x="69" y="133"/>
                  </a:cubicBezTo>
                  <a:lnTo>
                    <a:pt x="2282" y="133"/>
                  </a:lnTo>
                  <a:cubicBezTo>
                    <a:pt x="2317" y="133"/>
                    <a:pt x="2351" y="103"/>
                    <a:pt x="2351" y="64"/>
                  </a:cubicBezTo>
                  <a:cubicBezTo>
                    <a:pt x="2351" y="30"/>
                    <a:pt x="2317" y="0"/>
                    <a:pt x="2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p:nvPr/>
          </p:nvSpPr>
          <p:spPr>
            <a:xfrm>
              <a:off x="4573299" y="3660186"/>
              <a:ext cx="94214" cy="62294"/>
            </a:xfrm>
            <a:custGeom>
              <a:rect b="b" l="l" r="r" t="t"/>
              <a:pathLst>
                <a:path extrusionOk="0" h="564" w="853">
                  <a:moveTo>
                    <a:pt x="427" y="0"/>
                  </a:moveTo>
                  <a:cubicBezTo>
                    <a:pt x="191" y="0"/>
                    <a:pt x="0" y="235"/>
                    <a:pt x="0" y="519"/>
                  </a:cubicBezTo>
                  <a:lnTo>
                    <a:pt x="0" y="563"/>
                  </a:lnTo>
                  <a:lnTo>
                    <a:pt x="113" y="563"/>
                  </a:lnTo>
                  <a:lnTo>
                    <a:pt x="113" y="519"/>
                  </a:lnTo>
                  <a:cubicBezTo>
                    <a:pt x="113" y="299"/>
                    <a:pt x="255" y="122"/>
                    <a:pt x="427" y="122"/>
                  </a:cubicBezTo>
                  <a:cubicBezTo>
                    <a:pt x="598" y="122"/>
                    <a:pt x="740" y="299"/>
                    <a:pt x="740" y="519"/>
                  </a:cubicBezTo>
                  <a:lnTo>
                    <a:pt x="740" y="563"/>
                  </a:lnTo>
                  <a:lnTo>
                    <a:pt x="853" y="563"/>
                  </a:lnTo>
                  <a:lnTo>
                    <a:pt x="853" y="519"/>
                  </a:lnTo>
                  <a:cubicBezTo>
                    <a:pt x="853" y="235"/>
                    <a:pt x="662"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7"/>
          <p:cNvGrpSpPr/>
          <p:nvPr/>
        </p:nvGrpSpPr>
        <p:grpSpPr>
          <a:xfrm>
            <a:off x="5753730" y="2864773"/>
            <a:ext cx="259226" cy="180695"/>
            <a:chOff x="5753730" y="2864773"/>
            <a:chExt cx="259226" cy="180695"/>
          </a:xfrm>
        </p:grpSpPr>
        <p:sp>
          <p:nvSpPr>
            <p:cNvPr id="426" name="Google Shape;426;p17"/>
            <p:cNvSpPr/>
            <p:nvPr/>
          </p:nvSpPr>
          <p:spPr>
            <a:xfrm>
              <a:off x="5761240" y="2930158"/>
              <a:ext cx="244094" cy="115310"/>
            </a:xfrm>
            <a:custGeom>
              <a:rect b="b" l="l" r="r" t="t"/>
              <a:pathLst>
                <a:path extrusionOk="0" h="1044" w="2210">
                  <a:moveTo>
                    <a:pt x="456" y="118"/>
                  </a:moveTo>
                  <a:cubicBezTo>
                    <a:pt x="491" y="118"/>
                    <a:pt x="520" y="143"/>
                    <a:pt x="520" y="177"/>
                  </a:cubicBezTo>
                  <a:lnTo>
                    <a:pt x="520" y="868"/>
                  </a:lnTo>
                  <a:cubicBezTo>
                    <a:pt x="520" y="902"/>
                    <a:pt x="491" y="926"/>
                    <a:pt x="456" y="926"/>
                  </a:cubicBezTo>
                  <a:cubicBezTo>
                    <a:pt x="427" y="926"/>
                    <a:pt x="398" y="902"/>
                    <a:pt x="398" y="868"/>
                  </a:cubicBezTo>
                  <a:lnTo>
                    <a:pt x="398" y="177"/>
                  </a:lnTo>
                  <a:cubicBezTo>
                    <a:pt x="398" y="143"/>
                    <a:pt x="427" y="118"/>
                    <a:pt x="456" y="118"/>
                  </a:cubicBezTo>
                  <a:close/>
                  <a:moveTo>
                    <a:pt x="887" y="118"/>
                  </a:moveTo>
                  <a:cubicBezTo>
                    <a:pt x="922" y="118"/>
                    <a:pt x="951" y="143"/>
                    <a:pt x="951" y="177"/>
                  </a:cubicBezTo>
                  <a:lnTo>
                    <a:pt x="951" y="868"/>
                  </a:lnTo>
                  <a:cubicBezTo>
                    <a:pt x="951" y="902"/>
                    <a:pt x="922" y="926"/>
                    <a:pt x="887" y="926"/>
                  </a:cubicBezTo>
                  <a:cubicBezTo>
                    <a:pt x="858" y="926"/>
                    <a:pt x="829" y="902"/>
                    <a:pt x="829" y="868"/>
                  </a:cubicBezTo>
                  <a:lnTo>
                    <a:pt x="829" y="177"/>
                  </a:lnTo>
                  <a:cubicBezTo>
                    <a:pt x="829" y="143"/>
                    <a:pt x="858" y="118"/>
                    <a:pt x="887" y="118"/>
                  </a:cubicBezTo>
                  <a:close/>
                  <a:moveTo>
                    <a:pt x="1318" y="118"/>
                  </a:moveTo>
                  <a:cubicBezTo>
                    <a:pt x="1353" y="118"/>
                    <a:pt x="1382" y="143"/>
                    <a:pt x="1382" y="177"/>
                  </a:cubicBezTo>
                  <a:lnTo>
                    <a:pt x="1382" y="868"/>
                  </a:lnTo>
                  <a:cubicBezTo>
                    <a:pt x="1382" y="902"/>
                    <a:pt x="1353" y="926"/>
                    <a:pt x="1318" y="926"/>
                  </a:cubicBezTo>
                  <a:cubicBezTo>
                    <a:pt x="1289" y="926"/>
                    <a:pt x="1260" y="902"/>
                    <a:pt x="1260" y="868"/>
                  </a:cubicBezTo>
                  <a:lnTo>
                    <a:pt x="1260" y="177"/>
                  </a:lnTo>
                  <a:cubicBezTo>
                    <a:pt x="1260" y="143"/>
                    <a:pt x="1289" y="118"/>
                    <a:pt x="1318" y="118"/>
                  </a:cubicBezTo>
                  <a:close/>
                  <a:moveTo>
                    <a:pt x="1749" y="118"/>
                  </a:moveTo>
                  <a:cubicBezTo>
                    <a:pt x="1784" y="118"/>
                    <a:pt x="1813" y="143"/>
                    <a:pt x="1813" y="177"/>
                  </a:cubicBezTo>
                  <a:lnTo>
                    <a:pt x="1813" y="868"/>
                  </a:lnTo>
                  <a:cubicBezTo>
                    <a:pt x="1813" y="902"/>
                    <a:pt x="1784" y="926"/>
                    <a:pt x="1749" y="926"/>
                  </a:cubicBezTo>
                  <a:cubicBezTo>
                    <a:pt x="1720" y="926"/>
                    <a:pt x="1691" y="902"/>
                    <a:pt x="1691" y="868"/>
                  </a:cubicBezTo>
                  <a:lnTo>
                    <a:pt x="1691" y="177"/>
                  </a:lnTo>
                  <a:cubicBezTo>
                    <a:pt x="1691" y="143"/>
                    <a:pt x="1720" y="118"/>
                    <a:pt x="1749" y="118"/>
                  </a:cubicBezTo>
                  <a:close/>
                  <a:moveTo>
                    <a:pt x="1" y="1"/>
                  </a:moveTo>
                  <a:cubicBezTo>
                    <a:pt x="1" y="1"/>
                    <a:pt x="104" y="1010"/>
                    <a:pt x="452" y="1034"/>
                  </a:cubicBezTo>
                  <a:cubicBezTo>
                    <a:pt x="608" y="1044"/>
                    <a:pt x="868" y="1044"/>
                    <a:pt x="1103" y="1044"/>
                  </a:cubicBezTo>
                  <a:cubicBezTo>
                    <a:pt x="1338" y="1044"/>
                    <a:pt x="1598" y="1044"/>
                    <a:pt x="1759" y="1034"/>
                  </a:cubicBezTo>
                  <a:cubicBezTo>
                    <a:pt x="2107" y="1010"/>
                    <a:pt x="2210" y="1"/>
                    <a:pt x="22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p:nvPr/>
          </p:nvSpPr>
          <p:spPr>
            <a:xfrm>
              <a:off x="5753730" y="2920991"/>
              <a:ext cx="259226" cy="15242"/>
            </a:xfrm>
            <a:custGeom>
              <a:rect b="b" l="l" r="r" t="t"/>
              <a:pathLst>
                <a:path extrusionOk="0" h="138" w="2347">
                  <a:moveTo>
                    <a:pt x="69" y="0"/>
                  </a:moveTo>
                  <a:cubicBezTo>
                    <a:pt x="30" y="0"/>
                    <a:pt x="0" y="35"/>
                    <a:pt x="0" y="69"/>
                  </a:cubicBezTo>
                  <a:cubicBezTo>
                    <a:pt x="0" y="108"/>
                    <a:pt x="30" y="138"/>
                    <a:pt x="69" y="138"/>
                  </a:cubicBezTo>
                  <a:lnTo>
                    <a:pt x="2278" y="138"/>
                  </a:lnTo>
                  <a:cubicBezTo>
                    <a:pt x="2317" y="138"/>
                    <a:pt x="2346" y="108"/>
                    <a:pt x="2346" y="69"/>
                  </a:cubicBezTo>
                  <a:cubicBezTo>
                    <a:pt x="2346" y="35"/>
                    <a:pt x="2317" y="0"/>
                    <a:pt x="2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p:nvPr/>
          </p:nvSpPr>
          <p:spPr>
            <a:xfrm>
              <a:off x="5835903" y="2864773"/>
              <a:ext cx="94766" cy="62294"/>
            </a:xfrm>
            <a:custGeom>
              <a:rect b="b" l="l" r="r" t="t"/>
              <a:pathLst>
                <a:path extrusionOk="0" h="564" w="858">
                  <a:moveTo>
                    <a:pt x="427" y="0"/>
                  </a:moveTo>
                  <a:cubicBezTo>
                    <a:pt x="192" y="0"/>
                    <a:pt x="1" y="235"/>
                    <a:pt x="1" y="519"/>
                  </a:cubicBezTo>
                  <a:lnTo>
                    <a:pt x="1" y="563"/>
                  </a:lnTo>
                  <a:lnTo>
                    <a:pt x="113" y="563"/>
                  </a:lnTo>
                  <a:lnTo>
                    <a:pt x="113" y="519"/>
                  </a:lnTo>
                  <a:cubicBezTo>
                    <a:pt x="113" y="299"/>
                    <a:pt x="255" y="118"/>
                    <a:pt x="427" y="118"/>
                  </a:cubicBezTo>
                  <a:cubicBezTo>
                    <a:pt x="603" y="118"/>
                    <a:pt x="740" y="299"/>
                    <a:pt x="740" y="519"/>
                  </a:cubicBezTo>
                  <a:lnTo>
                    <a:pt x="740" y="563"/>
                  </a:lnTo>
                  <a:lnTo>
                    <a:pt x="858" y="563"/>
                  </a:lnTo>
                  <a:lnTo>
                    <a:pt x="858" y="519"/>
                  </a:lnTo>
                  <a:cubicBezTo>
                    <a:pt x="858" y="235"/>
                    <a:pt x="667"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7"/>
          <p:cNvGrpSpPr/>
          <p:nvPr/>
        </p:nvGrpSpPr>
        <p:grpSpPr>
          <a:xfrm>
            <a:off x="4957295" y="2144202"/>
            <a:ext cx="259778" cy="180584"/>
            <a:chOff x="4957295" y="2144202"/>
            <a:chExt cx="259778" cy="180584"/>
          </a:xfrm>
        </p:grpSpPr>
        <p:sp>
          <p:nvSpPr>
            <p:cNvPr id="430" name="Google Shape;430;p17"/>
            <p:cNvSpPr/>
            <p:nvPr/>
          </p:nvSpPr>
          <p:spPr>
            <a:xfrm>
              <a:off x="4964916" y="2209145"/>
              <a:ext cx="244536" cy="115641"/>
            </a:xfrm>
            <a:custGeom>
              <a:rect b="b" l="l" r="r" t="t"/>
              <a:pathLst>
                <a:path extrusionOk="0" h="1047" w="2214">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7"/>
            <p:cNvSpPr/>
            <p:nvPr/>
          </p:nvSpPr>
          <p:spPr>
            <a:xfrm>
              <a:off x="4957295" y="2200530"/>
              <a:ext cx="259778" cy="15242"/>
            </a:xfrm>
            <a:custGeom>
              <a:rect b="b" l="l" r="r" t="t"/>
              <a:pathLst>
                <a:path extrusionOk="0" h="138" w="2352">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5040020" y="2144202"/>
              <a:ext cx="94324" cy="62404"/>
            </a:xfrm>
            <a:custGeom>
              <a:rect b="b" l="l" r="r" t="t"/>
              <a:pathLst>
                <a:path extrusionOk="0" h="565" w="854">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17"/>
          <p:cNvGrpSpPr/>
          <p:nvPr/>
        </p:nvGrpSpPr>
        <p:grpSpPr>
          <a:xfrm>
            <a:off x="3709890" y="3058602"/>
            <a:ext cx="259778" cy="180584"/>
            <a:chOff x="3709890" y="3058602"/>
            <a:chExt cx="259778" cy="180584"/>
          </a:xfrm>
        </p:grpSpPr>
        <p:sp>
          <p:nvSpPr>
            <p:cNvPr id="434" name="Google Shape;434;p17"/>
            <p:cNvSpPr/>
            <p:nvPr/>
          </p:nvSpPr>
          <p:spPr>
            <a:xfrm>
              <a:off x="3717511" y="3123545"/>
              <a:ext cx="244536" cy="115641"/>
            </a:xfrm>
            <a:custGeom>
              <a:rect b="b" l="l" r="r" t="t"/>
              <a:pathLst>
                <a:path extrusionOk="0" h="1047" w="2214">
                  <a:moveTo>
                    <a:pt x="461" y="118"/>
                  </a:moveTo>
                  <a:cubicBezTo>
                    <a:pt x="495" y="118"/>
                    <a:pt x="519" y="147"/>
                    <a:pt x="519" y="177"/>
                  </a:cubicBezTo>
                  <a:lnTo>
                    <a:pt x="519" y="867"/>
                  </a:lnTo>
                  <a:cubicBezTo>
                    <a:pt x="519" y="902"/>
                    <a:pt x="495" y="931"/>
                    <a:pt x="461" y="931"/>
                  </a:cubicBezTo>
                  <a:cubicBezTo>
                    <a:pt x="426" y="931"/>
                    <a:pt x="402" y="902"/>
                    <a:pt x="402" y="867"/>
                  </a:cubicBezTo>
                  <a:lnTo>
                    <a:pt x="402" y="177"/>
                  </a:lnTo>
                  <a:cubicBezTo>
                    <a:pt x="402" y="147"/>
                    <a:pt x="426" y="118"/>
                    <a:pt x="461" y="118"/>
                  </a:cubicBezTo>
                  <a:close/>
                  <a:moveTo>
                    <a:pt x="892" y="118"/>
                  </a:moveTo>
                  <a:cubicBezTo>
                    <a:pt x="926" y="118"/>
                    <a:pt x="950" y="147"/>
                    <a:pt x="950" y="177"/>
                  </a:cubicBezTo>
                  <a:lnTo>
                    <a:pt x="950" y="867"/>
                  </a:lnTo>
                  <a:cubicBezTo>
                    <a:pt x="950" y="902"/>
                    <a:pt x="926" y="931"/>
                    <a:pt x="892" y="931"/>
                  </a:cubicBezTo>
                  <a:cubicBezTo>
                    <a:pt x="857" y="931"/>
                    <a:pt x="833" y="902"/>
                    <a:pt x="833" y="867"/>
                  </a:cubicBezTo>
                  <a:lnTo>
                    <a:pt x="833" y="177"/>
                  </a:lnTo>
                  <a:cubicBezTo>
                    <a:pt x="833" y="147"/>
                    <a:pt x="857" y="118"/>
                    <a:pt x="892" y="118"/>
                  </a:cubicBezTo>
                  <a:close/>
                  <a:moveTo>
                    <a:pt x="1323" y="118"/>
                  </a:moveTo>
                  <a:cubicBezTo>
                    <a:pt x="1357" y="118"/>
                    <a:pt x="1381" y="147"/>
                    <a:pt x="1381" y="177"/>
                  </a:cubicBezTo>
                  <a:lnTo>
                    <a:pt x="1381" y="867"/>
                  </a:lnTo>
                  <a:cubicBezTo>
                    <a:pt x="1381" y="902"/>
                    <a:pt x="1357" y="931"/>
                    <a:pt x="1323" y="931"/>
                  </a:cubicBezTo>
                  <a:cubicBezTo>
                    <a:pt x="1288" y="931"/>
                    <a:pt x="1264" y="902"/>
                    <a:pt x="1264" y="867"/>
                  </a:cubicBezTo>
                  <a:lnTo>
                    <a:pt x="1264" y="177"/>
                  </a:lnTo>
                  <a:cubicBezTo>
                    <a:pt x="1264" y="147"/>
                    <a:pt x="1288" y="118"/>
                    <a:pt x="1323" y="118"/>
                  </a:cubicBezTo>
                  <a:close/>
                  <a:moveTo>
                    <a:pt x="1753" y="118"/>
                  </a:moveTo>
                  <a:cubicBezTo>
                    <a:pt x="1788" y="118"/>
                    <a:pt x="1812" y="147"/>
                    <a:pt x="1812" y="177"/>
                  </a:cubicBezTo>
                  <a:lnTo>
                    <a:pt x="1812" y="867"/>
                  </a:lnTo>
                  <a:cubicBezTo>
                    <a:pt x="1812" y="902"/>
                    <a:pt x="1788" y="931"/>
                    <a:pt x="1753" y="931"/>
                  </a:cubicBezTo>
                  <a:cubicBezTo>
                    <a:pt x="1719" y="931"/>
                    <a:pt x="1695" y="902"/>
                    <a:pt x="1695" y="867"/>
                  </a:cubicBezTo>
                  <a:lnTo>
                    <a:pt x="1695" y="177"/>
                  </a:lnTo>
                  <a:cubicBezTo>
                    <a:pt x="1695" y="147"/>
                    <a:pt x="1719" y="118"/>
                    <a:pt x="1753" y="118"/>
                  </a:cubicBezTo>
                  <a:close/>
                  <a:moveTo>
                    <a:pt x="0" y="1"/>
                  </a:moveTo>
                  <a:cubicBezTo>
                    <a:pt x="0" y="1"/>
                    <a:pt x="108" y="1014"/>
                    <a:pt x="456" y="1039"/>
                  </a:cubicBezTo>
                  <a:cubicBezTo>
                    <a:pt x="547" y="1045"/>
                    <a:pt x="675" y="1047"/>
                    <a:pt x="811" y="1047"/>
                  </a:cubicBezTo>
                  <a:cubicBezTo>
                    <a:pt x="908" y="1047"/>
                    <a:pt x="1010" y="1046"/>
                    <a:pt x="1107" y="1044"/>
                  </a:cubicBezTo>
                  <a:cubicBezTo>
                    <a:pt x="1204" y="1046"/>
                    <a:pt x="1306" y="1047"/>
                    <a:pt x="1403" y="1047"/>
                  </a:cubicBezTo>
                  <a:cubicBezTo>
                    <a:pt x="1539" y="1047"/>
                    <a:pt x="1667" y="1045"/>
                    <a:pt x="1758" y="1039"/>
                  </a:cubicBezTo>
                  <a:cubicBezTo>
                    <a:pt x="2106" y="1014"/>
                    <a:pt x="2214" y="1"/>
                    <a:pt x="2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3709890" y="3114930"/>
              <a:ext cx="259778" cy="15242"/>
            </a:xfrm>
            <a:custGeom>
              <a:rect b="b" l="l" r="r" t="t"/>
              <a:pathLst>
                <a:path extrusionOk="0" h="138" w="2352">
                  <a:moveTo>
                    <a:pt x="69" y="0"/>
                  </a:moveTo>
                  <a:cubicBezTo>
                    <a:pt x="35" y="0"/>
                    <a:pt x="1" y="30"/>
                    <a:pt x="1" y="69"/>
                  </a:cubicBezTo>
                  <a:cubicBezTo>
                    <a:pt x="1" y="103"/>
                    <a:pt x="35" y="137"/>
                    <a:pt x="69" y="137"/>
                  </a:cubicBezTo>
                  <a:lnTo>
                    <a:pt x="2283" y="137"/>
                  </a:lnTo>
                  <a:cubicBezTo>
                    <a:pt x="2317" y="137"/>
                    <a:pt x="2351" y="103"/>
                    <a:pt x="2351" y="69"/>
                  </a:cubicBezTo>
                  <a:cubicBezTo>
                    <a:pt x="2351" y="30"/>
                    <a:pt x="2317" y="0"/>
                    <a:pt x="2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a:off x="3792615" y="3058602"/>
              <a:ext cx="94324" cy="62404"/>
            </a:xfrm>
            <a:custGeom>
              <a:rect b="b" l="l" r="r" t="t"/>
              <a:pathLst>
                <a:path extrusionOk="0" h="565" w="854">
                  <a:moveTo>
                    <a:pt x="427" y="1"/>
                  </a:moveTo>
                  <a:cubicBezTo>
                    <a:pt x="192" y="1"/>
                    <a:pt x="1" y="231"/>
                    <a:pt x="1" y="520"/>
                  </a:cubicBezTo>
                  <a:lnTo>
                    <a:pt x="1" y="564"/>
                  </a:lnTo>
                  <a:lnTo>
                    <a:pt x="114" y="564"/>
                  </a:lnTo>
                  <a:lnTo>
                    <a:pt x="114" y="520"/>
                  </a:lnTo>
                  <a:cubicBezTo>
                    <a:pt x="114" y="300"/>
                    <a:pt x="256" y="118"/>
                    <a:pt x="427" y="118"/>
                  </a:cubicBezTo>
                  <a:cubicBezTo>
                    <a:pt x="598" y="118"/>
                    <a:pt x="740" y="300"/>
                    <a:pt x="740" y="520"/>
                  </a:cubicBezTo>
                  <a:lnTo>
                    <a:pt x="740" y="564"/>
                  </a:lnTo>
                  <a:lnTo>
                    <a:pt x="853" y="564"/>
                  </a:lnTo>
                  <a:lnTo>
                    <a:pt x="853" y="520"/>
                  </a:lnTo>
                  <a:cubicBezTo>
                    <a:pt x="853" y="231"/>
                    <a:pt x="662"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7" name="Google Shape;437;p17"/>
          <p:cNvPicPr preferRelativeResize="0"/>
          <p:nvPr/>
        </p:nvPicPr>
        <p:blipFill>
          <a:blip r:embed="rId3">
            <a:alphaModFix/>
          </a:blip>
          <a:stretch>
            <a:fillRect/>
          </a:stretch>
        </p:blipFill>
        <p:spPr>
          <a:xfrm>
            <a:off x="112375" y="1240125"/>
            <a:ext cx="9143999" cy="3162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8"/>
          <p:cNvSpPr txBox="1"/>
          <p:nvPr>
            <p:ph type="title"/>
          </p:nvPr>
        </p:nvSpPr>
        <p:spPr>
          <a:xfrm>
            <a:off x="2125775" y="385000"/>
            <a:ext cx="52425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and Social Media go Hand-in-Hand</a:t>
            </a:r>
            <a:endParaRPr/>
          </a:p>
        </p:txBody>
      </p:sp>
      <p:grpSp>
        <p:nvGrpSpPr>
          <p:cNvPr id="443" name="Google Shape;443;p18"/>
          <p:cNvGrpSpPr/>
          <p:nvPr/>
        </p:nvGrpSpPr>
        <p:grpSpPr>
          <a:xfrm>
            <a:off x="4837191" y="3565396"/>
            <a:ext cx="310842" cy="223248"/>
            <a:chOff x="-1224640" y="2564114"/>
            <a:chExt cx="201453" cy="144722"/>
          </a:xfrm>
        </p:grpSpPr>
        <p:sp>
          <p:nvSpPr>
            <p:cNvPr id="444" name="Google Shape;444;p18"/>
            <p:cNvSpPr/>
            <p:nvPr/>
          </p:nvSpPr>
          <p:spPr>
            <a:xfrm>
              <a:off x="-1224640" y="2575460"/>
              <a:ext cx="201453" cy="133376"/>
            </a:xfrm>
            <a:custGeom>
              <a:rect b="b" l="l" r="r" t="t"/>
              <a:pathLst>
                <a:path extrusionOk="0" h="1152" w="1740">
                  <a:moveTo>
                    <a:pt x="446" y="574"/>
                  </a:moveTo>
                  <a:cubicBezTo>
                    <a:pt x="446" y="339"/>
                    <a:pt x="637" y="148"/>
                    <a:pt x="867" y="148"/>
                  </a:cubicBezTo>
                  <a:cubicBezTo>
                    <a:pt x="1103" y="148"/>
                    <a:pt x="1294" y="339"/>
                    <a:pt x="1294" y="574"/>
                  </a:cubicBezTo>
                  <a:cubicBezTo>
                    <a:pt x="1294" y="814"/>
                    <a:pt x="1103" y="1005"/>
                    <a:pt x="867" y="1005"/>
                  </a:cubicBezTo>
                  <a:cubicBezTo>
                    <a:pt x="637" y="1005"/>
                    <a:pt x="446" y="814"/>
                    <a:pt x="446" y="574"/>
                  </a:cubicBezTo>
                  <a:close/>
                  <a:moveTo>
                    <a:pt x="1573" y="1"/>
                  </a:moveTo>
                  <a:lnTo>
                    <a:pt x="1573" y="1"/>
                  </a:lnTo>
                  <a:lnTo>
                    <a:pt x="162" y="1"/>
                  </a:lnTo>
                  <a:cubicBezTo>
                    <a:pt x="74" y="1"/>
                    <a:pt x="1" y="74"/>
                    <a:pt x="1" y="162"/>
                  </a:cubicBezTo>
                  <a:lnTo>
                    <a:pt x="1" y="985"/>
                  </a:lnTo>
                  <a:cubicBezTo>
                    <a:pt x="1" y="1078"/>
                    <a:pt x="74" y="1152"/>
                    <a:pt x="162" y="1152"/>
                  </a:cubicBezTo>
                  <a:lnTo>
                    <a:pt x="1573" y="1152"/>
                  </a:lnTo>
                  <a:cubicBezTo>
                    <a:pt x="1666" y="1152"/>
                    <a:pt x="1739" y="1078"/>
                    <a:pt x="1739" y="985"/>
                  </a:cubicBezTo>
                  <a:lnTo>
                    <a:pt x="1739" y="162"/>
                  </a:lnTo>
                  <a:cubicBezTo>
                    <a:pt x="1739" y="74"/>
                    <a:pt x="1666" y="1"/>
                    <a:pt x="1573" y="1"/>
                  </a:cubicBezTo>
                  <a:close/>
                  <a:moveTo>
                    <a:pt x="1303" y="250"/>
                  </a:moveTo>
                  <a:lnTo>
                    <a:pt x="1303" y="250"/>
                  </a:lnTo>
                  <a:lnTo>
                    <a:pt x="1303" y="133"/>
                  </a:lnTo>
                  <a:cubicBezTo>
                    <a:pt x="1303" y="123"/>
                    <a:pt x="1308" y="118"/>
                    <a:pt x="1318" y="118"/>
                  </a:cubicBezTo>
                  <a:lnTo>
                    <a:pt x="1563" y="118"/>
                  </a:lnTo>
                  <a:cubicBezTo>
                    <a:pt x="1573" y="118"/>
                    <a:pt x="1583" y="123"/>
                    <a:pt x="1583" y="133"/>
                  </a:cubicBezTo>
                  <a:lnTo>
                    <a:pt x="1583" y="250"/>
                  </a:lnTo>
                  <a:cubicBezTo>
                    <a:pt x="1583" y="260"/>
                    <a:pt x="1573" y="270"/>
                    <a:pt x="1563" y="270"/>
                  </a:cubicBezTo>
                  <a:lnTo>
                    <a:pt x="1318" y="270"/>
                  </a:lnTo>
                  <a:cubicBezTo>
                    <a:pt x="1308" y="270"/>
                    <a:pt x="1303" y="260"/>
                    <a:pt x="1303" y="2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8"/>
            <p:cNvSpPr/>
            <p:nvPr/>
          </p:nvSpPr>
          <p:spPr>
            <a:xfrm>
              <a:off x="-1163973" y="2602089"/>
              <a:ext cx="79539" cy="80118"/>
            </a:xfrm>
            <a:custGeom>
              <a:rect b="b" l="l" r="r" t="t"/>
              <a:pathLst>
                <a:path extrusionOk="0" h="692" w="687">
                  <a:moveTo>
                    <a:pt x="343" y="1"/>
                  </a:moveTo>
                  <a:cubicBezTo>
                    <a:pt x="157" y="1"/>
                    <a:pt x="1" y="153"/>
                    <a:pt x="1" y="344"/>
                  </a:cubicBezTo>
                  <a:cubicBezTo>
                    <a:pt x="1" y="535"/>
                    <a:pt x="157" y="691"/>
                    <a:pt x="343" y="691"/>
                  </a:cubicBezTo>
                  <a:cubicBezTo>
                    <a:pt x="534" y="691"/>
                    <a:pt x="686" y="535"/>
                    <a:pt x="686" y="344"/>
                  </a:cubicBezTo>
                  <a:cubicBezTo>
                    <a:pt x="686" y="153"/>
                    <a:pt x="534" y="1"/>
                    <a:pt x="343" y="1"/>
                  </a:cubicBezTo>
                  <a:close/>
                  <a:moveTo>
                    <a:pt x="40" y="344"/>
                  </a:moveTo>
                  <a:lnTo>
                    <a:pt x="40" y="344"/>
                  </a:lnTo>
                  <a:cubicBezTo>
                    <a:pt x="40" y="177"/>
                    <a:pt x="177" y="35"/>
                    <a:pt x="343" y="35"/>
                  </a:cubicBezTo>
                  <a:cubicBezTo>
                    <a:pt x="515" y="35"/>
                    <a:pt x="647" y="177"/>
                    <a:pt x="647" y="344"/>
                  </a:cubicBezTo>
                  <a:cubicBezTo>
                    <a:pt x="647" y="515"/>
                    <a:pt x="515" y="652"/>
                    <a:pt x="343" y="652"/>
                  </a:cubicBezTo>
                  <a:cubicBezTo>
                    <a:pt x="177" y="652"/>
                    <a:pt x="40" y="515"/>
                    <a:pt x="40" y="34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8"/>
            <p:cNvSpPr/>
            <p:nvPr/>
          </p:nvSpPr>
          <p:spPr>
            <a:xfrm>
              <a:off x="-1155984" y="2609499"/>
              <a:ext cx="64141" cy="65299"/>
            </a:xfrm>
            <a:custGeom>
              <a:rect b="b" l="l" r="r" t="t"/>
              <a:pathLst>
                <a:path extrusionOk="0" h="564" w="554">
                  <a:moveTo>
                    <a:pt x="554" y="280"/>
                  </a:moveTo>
                  <a:cubicBezTo>
                    <a:pt x="554" y="436"/>
                    <a:pt x="431" y="564"/>
                    <a:pt x="274" y="564"/>
                  </a:cubicBezTo>
                  <a:cubicBezTo>
                    <a:pt x="123" y="564"/>
                    <a:pt x="0" y="436"/>
                    <a:pt x="0" y="280"/>
                  </a:cubicBezTo>
                  <a:cubicBezTo>
                    <a:pt x="0" y="128"/>
                    <a:pt x="123" y="1"/>
                    <a:pt x="274" y="1"/>
                  </a:cubicBezTo>
                  <a:cubicBezTo>
                    <a:pt x="431" y="1"/>
                    <a:pt x="554" y="128"/>
                    <a:pt x="554" y="2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1208200" y="2564114"/>
              <a:ext cx="27902" cy="9262"/>
            </a:xfrm>
            <a:custGeom>
              <a:rect b="b" l="l" r="r" t="t"/>
              <a:pathLst>
                <a:path extrusionOk="0" h="80" w="241">
                  <a:moveTo>
                    <a:pt x="15" y="79"/>
                  </a:moveTo>
                  <a:lnTo>
                    <a:pt x="226" y="79"/>
                  </a:lnTo>
                  <a:cubicBezTo>
                    <a:pt x="236" y="79"/>
                    <a:pt x="241" y="74"/>
                    <a:pt x="241" y="64"/>
                  </a:cubicBezTo>
                  <a:lnTo>
                    <a:pt x="241" y="15"/>
                  </a:lnTo>
                  <a:cubicBezTo>
                    <a:pt x="241" y="6"/>
                    <a:pt x="236" y="1"/>
                    <a:pt x="226" y="1"/>
                  </a:cubicBezTo>
                  <a:lnTo>
                    <a:pt x="15" y="1"/>
                  </a:lnTo>
                  <a:cubicBezTo>
                    <a:pt x="6" y="1"/>
                    <a:pt x="1" y="6"/>
                    <a:pt x="1" y="15"/>
                  </a:cubicBezTo>
                  <a:lnTo>
                    <a:pt x="1" y="64"/>
                  </a:lnTo>
                  <a:cubicBezTo>
                    <a:pt x="1" y="74"/>
                    <a:pt x="6" y="79"/>
                    <a:pt x="15" y="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8"/>
          <p:cNvSpPr/>
          <p:nvPr/>
        </p:nvSpPr>
        <p:spPr>
          <a:xfrm>
            <a:off x="3952736" y="1573537"/>
            <a:ext cx="391901" cy="283979"/>
          </a:xfrm>
          <a:custGeom>
            <a:rect b="b" l="l" r="r" t="t"/>
            <a:pathLst>
              <a:path extrusionOk="0" h="1466" w="2023">
                <a:moveTo>
                  <a:pt x="1347" y="1465"/>
                </a:moveTo>
                <a:lnTo>
                  <a:pt x="2023" y="1465"/>
                </a:lnTo>
                <a:lnTo>
                  <a:pt x="2023" y="1"/>
                </a:lnTo>
                <a:lnTo>
                  <a:pt x="1347" y="1"/>
                </a:lnTo>
                <a:lnTo>
                  <a:pt x="1347" y="613"/>
                </a:lnTo>
                <a:lnTo>
                  <a:pt x="1837" y="1294"/>
                </a:lnTo>
                <a:lnTo>
                  <a:pt x="1347" y="1294"/>
                </a:lnTo>
                <a:close/>
                <a:moveTo>
                  <a:pt x="916" y="1465"/>
                </a:moveTo>
                <a:lnTo>
                  <a:pt x="916" y="1294"/>
                </a:lnTo>
                <a:lnTo>
                  <a:pt x="975" y="1294"/>
                </a:lnTo>
                <a:lnTo>
                  <a:pt x="916" y="1211"/>
                </a:lnTo>
                <a:lnTo>
                  <a:pt x="916" y="1113"/>
                </a:lnTo>
                <a:lnTo>
                  <a:pt x="1024" y="1260"/>
                </a:lnTo>
                <a:lnTo>
                  <a:pt x="1048" y="1294"/>
                </a:lnTo>
                <a:lnTo>
                  <a:pt x="1347" y="1294"/>
                </a:lnTo>
                <a:lnTo>
                  <a:pt x="1347" y="1465"/>
                </a:lnTo>
                <a:lnTo>
                  <a:pt x="916" y="1465"/>
                </a:lnTo>
                <a:close/>
                <a:moveTo>
                  <a:pt x="1347" y="1"/>
                </a:moveTo>
                <a:lnTo>
                  <a:pt x="1347" y="613"/>
                </a:lnTo>
                <a:lnTo>
                  <a:pt x="1254" y="481"/>
                </a:lnTo>
                <a:lnTo>
                  <a:pt x="916" y="946"/>
                </a:lnTo>
                <a:lnTo>
                  <a:pt x="916" y="1"/>
                </a:lnTo>
                <a:lnTo>
                  <a:pt x="1347" y="1"/>
                </a:lnTo>
                <a:close/>
                <a:moveTo>
                  <a:pt x="573" y="1465"/>
                </a:moveTo>
                <a:lnTo>
                  <a:pt x="573" y="1465"/>
                </a:lnTo>
                <a:lnTo>
                  <a:pt x="916" y="1465"/>
                </a:lnTo>
                <a:lnTo>
                  <a:pt x="916" y="1294"/>
                </a:lnTo>
                <a:lnTo>
                  <a:pt x="666" y="1294"/>
                </a:lnTo>
                <a:lnTo>
                  <a:pt x="573" y="1294"/>
                </a:lnTo>
                <a:close/>
                <a:moveTo>
                  <a:pt x="916" y="1"/>
                </a:moveTo>
                <a:lnTo>
                  <a:pt x="916" y="1"/>
                </a:lnTo>
                <a:lnTo>
                  <a:pt x="573" y="1"/>
                </a:lnTo>
                <a:lnTo>
                  <a:pt x="573" y="251"/>
                </a:lnTo>
                <a:cubicBezTo>
                  <a:pt x="593" y="275"/>
                  <a:pt x="607" y="314"/>
                  <a:pt x="607" y="349"/>
                </a:cubicBezTo>
                <a:cubicBezTo>
                  <a:pt x="607" y="388"/>
                  <a:pt x="593" y="422"/>
                  <a:pt x="573" y="451"/>
                </a:cubicBezTo>
                <a:lnTo>
                  <a:pt x="573" y="735"/>
                </a:lnTo>
                <a:lnTo>
                  <a:pt x="573" y="735"/>
                </a:lnTo>
                <a:lnTo>
                  <a:pt x="823" y="1078"/>
                </a:lnTo>
                <a:lnTo>
                  <a:pt x="916" y="1211"/>
                </a:lnTo>
                <a:lnTo>
                  <a:pt x="916" y="1113"/>
                </a:lnTo>
                <a:lnTo>
                  <a:pt x="857" y="1029"/>
                </a:lnTo>
                <a:lnTo>
                  <a:pt x="916" y="946"/>
                </a:lnTo>
                <a:close/>
                <a:moveTo>
                  <a:pt x="0" y="1465"/>
                </a:moveTo>
                <a:lnTo>
                  <a:pt x="0" y="1"/>
                </a:lnTo>
                <a:lnTo>
                  <a:pt x="573" y="1"/>
                </a:lnTo>
                <a:lnTo>
                  <a:pt x="573" y="251"/>
                </a:lnTo>
                <a:cubicBezTo>
                  <a:pt x="544" y="211"/>
                  <a:pt x="500" y="192"/>
                  <a:pt x="446" y="192"/>
                </a:cubicBezTo>
                <a:cubicBezTo>
                  <a:pt x="362" y="192"/>
                  <a:pt x="289" y="260"/>
                  <a:pt x="289" y="349"/>
                </a:cubicBezTo>
                <a:cubicBezTo>
                  <a:pt x="289" y="437"/>
                  <a:pt x="362" y="510"/>
                  <a:pt x="446" y="510"/>
                </a:cubicBezTo>
                <a:cubicBezTo>
                  <a:pt x="500" y="510"/>
                  <a:pt x="544" y="486"/>
                  <a:pt x="573" y="451"/>
                </a:cubicBezTo>
                <a:lnTo>
                  <a:pt x="573" y="735"/>
                </a:lnTo>
                <a:lnTo>
                  <a:pt x="167" y="1294"/>
                </a:lnTo>
                <a:lnTo>
                  <a:pt x="573" y="1294"/>
                </a:lnTo>
                <a:lnTo>
                  <a:pt x="573" y="1465"/>
                </a:lnTo>
                <a:lnTo>
                  <a:pt x="0" y="146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
          <p:cNvSpPr/>
          <p:nvPr/>
        </p:nvSpPr>
        <p:spPr>
          <a:xfrm>
            <a:off x="4813098" y="1572934"/>
            <a:ext cx="359024" cy="285186"/>
          </a:xfrm>
          <a:custGeom>
            <a:rect b="b" l="l" r="r" t="t"/>
            <a:pathLst>
              <a:path extrusionOk="0" h="1436" w="1808">
                <a:moveTo>
                  <a:pt x="1808" y="412"/>
                </a:moveTo>
                <a:lnTo>
                  <a:pt x="432" y="334"/>
                </a:lnTo>
                <a:cubicBezTo>
                  <a:pt x="417" y="300"/>
                  <a:pt x="349" y="64"/>
                  <a:pt x="339" y="50"/>
                </a:cubicBezTo>
                <a:cubicBezTo>
                  <a:pt x="319" y="25"/>
                  <a:pt x="74" y="6"/>
                  <a:pt x="35" y="6"/>
                </a:cubicBezTo>
                <a:cubicBezTo>
                  <a:pt x="1" y="1"/>
                  <a:pt x="11" y="60"/>
                  <a:pt x="20" y="64"/>
                </a:cubicBezTo>
                <a:cubicBezTo>
                  <a:pt x="79" y="69"/>
                  <a:pt x="211" y="79"/>
                  <a:pt x="270" y="89"/>
                </a:cubicBezTo>
                <a:lnTo>
                  <a:pt x="544" y="936"/>
                </a:lnTo>
                <a:lnTo>
                  <a:pt x="544" y="1274"/>
                </a:lnTo>
                <a:cubicBezTo>
                  <a:pt x="530" y="1289"/>
                  <a:pt x="525" y="1313"/>
                  <a:pt x="525" y="1338"/>
                </a:cubicBezTo>
                <a:cubicBezTo>
                  <a:pt x="525" y="1392"/>
                  <a:pt x="569" y="1436"/>
                  <a:pt x="623" y="1436"/>
                </a:cubicBezTo>
                <a:cubicBezTo>
                  <a:pt x="682" y="1436"/>
                  <a:pt x="726" y="1392"/>
                  <a:pt x="726" y="1338"/>
                </a:cubicBezTo>
                <a:cubicBezTo>
                  <a:pt x="726" y="1318"/>
                  <a:pt x="721" y="1304"/>
                  <a:pt x="716" y="1289"/>
                </a:cubicBezTo>
                <a:lnTo>
                  <a:pt x="1392" y="1289"/>
                </a:lnTo>
                <a:cubicBezTo>
                  <a:pt x="1382" y="1304"/>
                  <a:pt x="1382" y="1318"/>
                  <a:pt x="1382" y="1338"/>
                </a:cubicBezTo>
                <a:cubicBezTo>
                  <a:pt x="1382" y="1392"/>
                  <a:pt x="1426" y="1436"/>
                  <a:pt x="1480" y="1436"/>
                </a:cubicBezTo>
                <a:cubicBezTo>
                  <a:pt x="1539" y="1436"/>
                  <a:pt x="1583" y="1392"/>
                  <a:pt x="1583" y="1338"/>
                </a:cubicBezTo>
                <a:cubicBezTo>
                  <a:pt x="1583" y="1304"/>
                  <a:pt x="1563" y="1269"/>
                  <a:pt x="1539" y="1255"/>
                </a:cubicBezTo>
                <a:lnTo>
                  <a:pt x="1539" y="1215"/>
                </a:lnTo>
                <a:lnTo>
                  <a:pt x="623" y="1215"/>
                </a:lnTo>
                <a:lnTo>
                  <a:pt x="623" y="961"/>
                </a:lnTo>
                <a:lnTo>
                  <a:pt x="1646" y="961"/>
                </a:lnTo>
                <a:close/>
                <a:moveTo>
                  <a:pt x="451" y="402"/>
                </a:moveTo>
                <a:lnTo>
                  <a:pt x="451" y="402"/>
                </a:lnTo>
                <a:lnTo>
                  <a:pt x="642" y="412"/>
                </a:lnTo>
                <a:lnTo>
                  <a:pt x="642" y="559"/>
                </a:lnTo>
                <a:lnTo>
                  <a:pt x="500" y="559"/>
                </a:lnTo>
                <a:close/>
                <a:moveTo>
                  <a:pt x="701" y="559"/>
                </a:moveTo>
                <a:lnTo>
                  <a:pt x="701" y="559"/>
                </a:lnTo>
                <a:lnTo>
                  <a:pt x="701" y="417"/>
                </a:lnTo>
                <a:lnTo>
                  <a:pt x="814" y="422"/>
                </a:lnTo>
                <a:lnTo>
                  <a:pt x="814" y="559"/>
                </a:lnTo>
                <a:close/>
                <a:moveTo>
                  <a:pt x="863" y="559"/>
                </a:moveTo>
                <a:lnTo>
                  <a:pt x="863" y="559"/>
                </a:lnTo>
                <a:lnTo>
                  <a:pt x="863" y="427"/>
                </a:lnTo>
                <a:lnTo>
                  <a:pt x="975" y="432"/>
                </a:lnTo>
                <a:lnTo>
                  <a:pt x="975" y="559"/>
                </a:lnTo>
                <a:close/>
                <a:moveTo>
                  <a:pt x="1034" y="559"/>
                </a:moveTo>
                <a:lnTo>
                  <a:pt x="1034" y="559"/>
                </a:lnTo>
                <a:lnTo>
                  <a:pt x="1034" y="437"/>
                </a:lnTo>
                <a:lnTo>
                  <a:pt x="1147" y="442"/>
                </a:lnTo>
                <a:lnTo>
                  <a:pt x="1147" y="559"/>
                </a:lnTo>
                <a:close/>
                <a:moveTo>
                  <a:pt x="1201" y="559"/>
                </a:moveTo>
                <a:lnTo>
                  <a:pt x="1201" y="559"/>
                </a:lnTo>
                <a:lnTo>
                  <a:pt x="1201" y="446"/>
                </a:lnTo>
                <a:lnTo>
                  <a:pt x="1313" y="451"/>
                </a:lnTo>
                <a:lnTo>
                  <a:pt x="1313" y="559"/>
                </a:lnTo>
                <a:lnTo>
                  <a:pt x="1201" y="559"/>
                </a:lnTo>
                <a:close/>
                <a:moveTo>
                  <a:pt x="1372" y="559"/>
                </a:moveTo>
                <a:lnTo>
                  <a:pt x="1372" y="559"/>
                </a:lnTo>
                <a:lnTo>
                  <a:pt x="1372" y="456"/>
                </a:lnTo>
                <a:lnTo>
                  <a:pt x="1485" y="461"/>
                </a:lnTo>
                <a:lnTo>
                  <a:pt x="1485" y="559"/>
                </a:lnTo>
                <a:lnTo>
                  <a:pt x="1372" y="559"/>
                </a:lnTo>
                <a:close/>
                <a:moveTo>
                  <a:pt x="1539" y="559"/>
                </a:moveTo>
                <a:lnTo>
                  <a:pt x="1539" y="559"/>
                </a:lnTo>
                <a:lnTo>
                  <a:pt x="1539" y="466"/>
                </a:lnTo>
                <a:lnTo>
                  <a:pt x="1705" y="476"/>
                </a:lnTo>
                <a:lnTo>
                  <a:pt x="1681" y="559"/>
                </a:lnTo>
                <a:close/>
                <a:moveTo>
                  <a:pt x="1372" y="608"/>
                </a:moveTo>
                <a:lnTo>
                  <a:pt x="1372" y="608"/>
                </a:lnTo>
                <a:lnTo>
                  <a:pt x="1485" y="608"/>
                </a:lnTo>
                <a:lnTo>
                  <a:pt x="1485" y="716"/>
                </a:lnTo>
                <a:lnTo>
                  <a:pt x="1372" y="716"/>
                </a:lnTo>
                <a:close/>
                <a:moveTo>
                  <a:pt x="1539" y="716"/>
                </a:moveTo>
                <a:lnTo>
                  <a:pt x="1539" y="716"/>
                </a:lnTo>
                <a:lnTo>
                  <a:pt x="1539" y="608"/>
                </a:lnTo>
                <a:lnTo>
                  <a:pt x="1671" y="608"/>
                </a:lnTo>
                <a:lnTo>
                  <a:pt x="1637" y="716"/>
                </a:lnTo>
                <a:close/>
                <a:moveTo>
                  <a:pt x="1034" y="608"/>
                </a:moveTo>
                <a:lnTo>
                  <a:pt x="1034" y="608"/>
                </a:lnTo>
                <a:lnTo>
                  <a:pt x="1147" y="608"/>
                </a:lnTo>
                <a:lnTo>
                  <a:pt x="1147" y="716"/>
                </a:lnTo>
                <a:lnTo>
                  <a:pt x="1034" y="716"/>
                </a:lnTo>
                <a:close/>
                <a:moveTo>
                  <a:pt x="1201" y="716"/>
                </a:moveTo>
                <a:lnTo>
                  <a:pt x="1201" y="716"/>
                </a:lnTo>
                <a:lnTo>
                  <a:pt x="1201" y="608"/>
                </a:lnTo>
                <a:lnTo>
                  <a:pt x="1313" y="608"/>
                </a:lnTo>
                <a:lnTo>
                  <a:pt x="1313" y="716"/>
                </a:lnTo>
                <a:close/>
                <a:moveTo>
                  <a:pt x="1372" y="770"/>
                </a:moveTo>
                <a:lnTo>
                  <a:pt x="1372" y="770"/>
                </a:lnTo>
                <a:lnTo>
                  <a:pt x="1485" y="770"/>
                </a:lnTo>
                <a:lnTo>
                  <a:pt x="1485" y="887"/>
                </a:lnTo>
                <a:lnTo>
                  <a:pt x="1372" y="887"/>
                </a:lnTo>
                <a:close/>
                <a:moveTo>
                  <a:pt x="1539" y="887"/>
                </a:moveTo>
                <a:lnTo>
                  <a:pt x="1539" y="887"/>
                </a:lnTo>
                <a:lnTo>
                  <a:pt x="1539" y="770"/>
                </a:lnTo>
                <a:lnTo>
                  <a:pt x="1622" y="770"/>
                </a:lnTo>
                <a:lnTo>
                  <a:pt x="1588" y="887"/>
                </a:lnTo>
                <a:close/>
                <a:moveTo>
                  <a:pt x="863" y="608"/>
                </a:moveTo>
                <a:lnTo>
                  <a:pt x="863" y="608"/>
                </a:lnTo>
                <a:lnTo>
                  <a:pt x="975" y="608"/>
                </a:lnTo>
                <a:lnTo>
                  <a:pt x="975" y="716"/>
                </a:lnTo>
                <a:lnTo>
                  <a:pt x="863" y="716"/>
                </a:lnTo>
                <a:close/>
                <a:moveTo>
                  <a:pt x="1034" y="770"/>
                </a:moveTo>
                <a:lnTo>
                  <a:pt x="1034" y="770"/>
                </a:lnTo>
                <a:lnTo>
                  <a:pt x="1147" y="770"/>
                </a:lnTo>
                <a:lnTo>
                  <a:pt x="1147" y="887"/>
                </a:lnTo>
                <a:lnTo>
                  <a:pt x="1034" y="887"/>
                </a:lnTo>
                <a:close/>
                <a:moveTo>
                  <a:pt x="1201" y="887"/>
                </a:moveTo>
                <a:lnTo>
                  <a:pt x="1201" y="887"/>
                </a:lnTo>
                <a:lnTo>
                  <a:pt x="1201" y="770"/>
                </a:lnTo>
                <a:lnTo>
                  <a:pt x="1313" y="770"/>
                </a:lnTo>
                <a:lnTo>
                  <a:pt x="1313" y="887"/>
                </a:lnTo>
                <a:close/>
                <a:moveTo>
                  <a:pt x="701" y="716"/>
                </a:moveTo>
                <a:lnTo>
                  <a:pt x="701" y="716"/>
                </a:lnTo>
                <a:lnTo>
                  <a:pt x="701" y="608"/>
                </a:lnTo>
                <a:lnTo>
                  <a:pt x="814" y="608"/>
                </a:lnTo>
                <a:lnTo>
                  <a:pt x="814" y="716"/>
                </a:lnTo>
                <a:close/>
                <a:moveTo>
                  <a:pt x="701" y="770"/>
                </a:moveTo>
                <a:lnTo>
                  <a:pt x="701" y="770"/>
                </a:lnTo>
                <a:lnTo>
                  <a:pt x="814" y="770"/>
                </a:lnTo>
                <a:lnTo>
                  <a:pt x="814" y="887"/>
                </a:lnTo>
                <a:lnTo>
                  <a:pt x="701" y="887"/>
                </a:lnTo>
                <a:close/>
                <a:moveTo>
                  <a:pt x="863" y="887"/>
                </a:moveTo>
                <a:lnTo>
                  <a:pt x="863" y="887"/>
                </a:lnTo>
                <a:lnTo>
                  <a:pt x="863" y="770"/>
                </a:lnTo>
                <a:lnTo>
                  <a:pt x="975" y="770"/>
                </a:lnTo>
                <a:lnTo>
                  <a:pt x="975" y="887"/>
                </a:lnTo>
                <a:close/>
                <a:moveTo>
                  <a:pt x="520" y="608"/>
                </a:moveTo>
                <a:lnTo>
                  <a:pt x="520" y="608"/>
                </a:lnTo>
                <a:lnTo>
                  <a:pt x="642" y="608"/>
                </a:lnTo>
                <a:lnTo>
                  <a:pt x="642" y="716"/>
                </a:lnTo>
                <a:lnTo>
                  <a:pt x="554" y="716"/>
                </a:lnTo>
                <a:close/>
                <a:moveTo>
                  <a:pt x="574" y="770"/>
                </a:moveTo>
                <a:lnTo>
                  <a:pt x="574" y="770"/>
                </a:lnTo>
                <a:lnTo>
                  <a:pt x="642" y="770"/>
                </a:lnTo>
                <a:lnTo>
                  <a:pt x="642" y="887"/>
                </a:lnTo>
                <a:lnTo>
                  <a:pt x="608" y="887"/>
                </a:lnTo>
                <a:close/>
                <a:moveTo>
                  <a:pt x="623" y="1304"/>
                </a:moveTo>
                <a:lnTo>
                  <a:pt x="623" y="1304"/>
                </a:lnTo>
                <a:cubicBezTo>
                  <a:pt x="642" y="1304"/>
                  <a:pt x="657" y="1318"/>
                  <a:pt x="657" y="1338"/>
                </a:cubicBezTo>
                <a:cubicBezTo>
                  <a:pt x="657" y="1353"/>
                  <a:pt x="642" y="1367"/>
                  <a:pt x="623" y="1367"/>
                </a:cubicBezTo>
                <a:cubicBezTo>
                  <a:pt x="608" y="1367"/>
                  <a:pt x="593" y="1353"/>
                  <a:pt x="593" y="1338"/>
                </a:cubicBezTo>
                <a:cubicBezTo>
                  <a:pt x="593" y="1318"/>
                  <a:pt x="608" y="1304"/>
                  <a:pt x="623" y="1304"/>
                </a:cubicBezTo>
                <a:close/>
                <a:moveTo>
                  <a:pt x="1480" y="1304"/>
                </a:moveTo>
                <a:lnTo>
                  <a:pt x="1480" y="1304"/>
                </a:lnTo>
                <a:cubicBezTo>
                  <a:pt x="1499" y="1304"/>
                  <a:pt x="1514" y="1318"/>
                  <a:pt x="1514" y="1338"/>
                </a:cubicBezTo>
                <a:cubicBezTo>
                  <a:pt x="1514" y="1353"/>
                  <a:pt x="1499" y="1367"/>
                  <a:pt x="1480" y="1367"/>
                </a:cubicBezTo>
                <a:cubicBezTo>
                  <a:pt x="1465" y="1367"/>
                  <a:pt x="1450" y="1353"/>
                  <a:pt x="1450" y="1338"/>
                </a:cubicBezTo>
                <a:cubicBezTo>
                  <a:pt x="1450" y="1318"/>
                  <a:pt x="1465" y="1304"/>
                  <a:pt x="1480" y="13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8"/>
          <p:cNvGrpSpPr/>
          <p:nvPr/>
        </p:nvGrpSpPr>
        <p:grpSpPr>
          <a:xfrm>
            <a:off x="3996669" y="3551301"/>
            <a:ext cx="310849" cy="289527"/>
            <a:chOff x="-1839882" y="1675059"/>
            <a:chExt cx="239428" cy="222987"/>
          </a:xfrm>
        </p:grpSpPr>
        <p:sp>
          <p:nvSpPr>
            <p:cNvPr id="451" name="Google Shape;451;p18"/>
            <p:cNvSpPr/>
            <p:nvPr/>
          </p:nvSpPr>
          <p:spPr>
            <a:xfrm>
              <a:off x="-1839882" y="1675059"/>
              <a:ext cx="239428" cy="222987"/>
            </a:xfrm>
            <a:custGeom>
              <a:rect b="b" l="l" r="r" t="t"/>
              <a:pathLst>
                <a:path extrusionOk="0" h="1926" w="2068">
                  <a:moveTo>
                    <a:pt x="172" y="324"/>
                  </a:moveTo>
                  <a:lnTo>
                    <a:pt x="172" y="108"/>
                  </a:lnTo>
                  <a:lnTo>
                    <a:pt x="329" y="108"/>
                  </a:lnTo>
                  <a:lnTo>
                    <a:pt x="329" y="324"/>
                  </a:lnTo>
                  <a:close/>
                  <a:moveTo>
                    <a:pt x="79" y="397"/>
                  </a:moveTo>
                  <a:lnTo>
                    <a:pt x="79" y="397"/>
                  </a:lnTo>
                  <a:lnTo>
                    <a:pt x="1994" y="397"/>
                  </a:lnTo>
                  <a:lnTo>
                    <a:pt x="1994" y="1534"/>
                  </a:lnTo>
                  <a:lnTo>
                    <a:pt x="79" y="1534"/>
                  </a:lnTo>
                  <a:close/>
                  <a:moveTo>
                    <a:pt x="1118" y="108"/>
                  </a:moveTo>
                  <a:lnTo>
                    <a:pt x="1118" y="108"/>
                  </a:lnTo>
                  <a:lnTo>
                    <a:pt x="1269" y="108"/>
                  </a:lnTo>
                  <a:lnTo>
                    <a:pt x="1269" y="324"/>
                  </a:lnTo>
                  <a:lnTo>
                    <a:pt x="1118" y="324"/>
                  </a:lnTo>
                  <a:close/>
                  <a:moveTo>
                    <a:pt x="804" y="108"/>
                  </a:moveTo>
                  <a:lnTo>
                    <a:pt x="804" y="108"/>
                  </a:lnTo>
                  <a:lnTo>
                    <a:pt x="956" y="108"/>
                  </a:lnTo>
                  <a:lnTo>
                    <a:pt x="956" y="324"/>
                  </a:lnTo>
                  <a:lnTo>
                    <a:pt x="804" y="324"/>
                  </a:lnTo>
                  <a:close/>
                  <a:moveTo>
                    <a:pt x="491" y="108"/>
                  </a:moveTo>
                  <a:lnTo>
                    <a:pt x="491" y="108"/>
                  </a:lnTo>
                  <a:lnTo>
                    <a:pt x="642" y="108"/>
                  </a:lnTo>
                  <a:lnTo>
                    <a:pt x="642" y="324"/>
                  </a:lnTo>
                  <a:lnTo>
                    <a:pt x="491" y="324"/>
                  </a:lnTo>
                  <a:close/>
                  <a:moveTo>
                    <a:pt x="2068" y="1"/>
                  </a:moveTo>
                  <a:lnTo>
                    <a:pt x="2068" y="1"/>
                  </a:lnTo>
                  <a:lnTo>
                    <a:pt x="1" y="1"/>
                  </a:lnTo>
                  <a:lnTo>
                    <a:pt x="1" y="1925"/>
                  </a:lnTo>
                  <a:lnTo>
                    <a:pt x="2068" y="1925"/>
                  </a:lnTo>
                  <a:close/>
                  <a:moveTo>
                    <a:pt x="1744" y="1617"/>
                  </a:moveTo>
                  <a:lnTo>
                    <a:pt x="1744" y="1617"/>
                  </a:lnTo>
                  <a:lnTo>
                    <a:pt x="1896" y="1617"/>
                  </a:lnTo>
                  <a:lnTo>
                    <a:pt x="1896" y="1827"/>
                  </a:lnTo>
                  <a:lnTo>
                    <a:pt x="1744" y="1827"/>
                  </a:lnTo>
                  <a:close/>
                  <a:moveTo>
                    <a:pt x="1431" y="1617"/>
                  </a:moveTo>
                  <a:lnTo>
                    <a:pt x="1431" y="1617"/>
                  </a:lnTo>
                  <a:lnTo>
                    <a:pt x="1583" y="1617"/>
                  </a:lnTo>
                  <a:lnTo>
                    <a:pt x="1583" y="1827"/>
                  </a:lnTo>
                  <a:lnTo>
                    <a:pt x="1431" y="1827"/>
                  </a:lnTo>
                  <a:close/>
                  <a:moveTo>
                    <a:pt x="1118" y="1617"/>
                  </a:moveTo>
                  <a:lnTo>
                    <a:pt x="1118" y="1617"/>
                  </a:lnTo>
                  <a:lnTo>
                    <a:pt x="1269" y="1617"/>
                  </a:lnTo>
                  <a:lnTo>
                    <a:pt x="1269" y="1827"/>
                  </a:lnTo>
                  <a:lnTo>
                    <a:pt x="1118" y="1827"/>
                  </a:lnTo>
                  <a:close/>
                  <a:moveTo>
                    <a:pt x="804" y="1617"/>
                  </a:moveTo>
                  <a:lnTo>
                    <a:pt x="804" y="1617"/>
                  </a:lnTo>
                  <a:lnTo>
                    <a:pt x="956" y="1617"/>
                  </a:lnTo>
                  <a:lnTo>
                    <a:pt x="956" y="1827"/>
                  </a:lnTo>
                  <a:lnTo>
                    <a:pt x="804" y="1827"/>
                  </a:lnTo>
                  <a:close/>
                  <a:moveTo>
                    <a:pt x="491" y="1617"/>
                  </a:moveTo>
                  <a:lnTo>
                    <a:pt x="491" y="1617"/>
                  </a:lnTo>
                  <a:lnTo>
                    <a:pt x="642" y="1617"/>
                  </a:lnTo>
                  <a:lnTo>
                    <a:pt x="642" y="1827"/>
                  </a:lnTo>
                  <a:lnTo>
                    <a:pt x="491" y="1827"/>
                  </a:lnTo>
                  <a:close/>
                  <a:moveTo>
                    <a:pt x="172" y="1617"/>
                  </a:moveTo>
                  <a:lnTo>
                    <a:pt x="172" y="1617"/>
                  </a:lnTo>
                  <a:lnTo>
                    <a:pt x="329" y="1617"/>
                  </a:lnTo>
                  <a:lnTo>
                    <a:pt x="329" y="1827"/>
                  </a:lnTo>
                  <a:lnTo>
                    <a:pt x="172" y="1827"/>
                  </a:lnTo>
                  <a:close/>
                  <a:moveTo>
                    <a:pt x="1744" y="108"/>
                  </a:moveTo>
                  <a:lnTo>
                    <a:pt x="1744" y="108"/>
                  </a:lnTo>
                  <a:lnTo>
                    <a:pt x="1896" y="108"/>
                  </a:lnTo>
                  <a:lnTo>
                    <a:pt x="1896" y="324"/>
                  </a:lnTo>
                  <a:lnTo>
                    <a:pt x="1744" y="324"/>
                  </a:lnTo>
                  <a:close/>
                  <a:moveTo>
                    <a:pt x="1431" y="108"/>
                  </a:moveTo>
                  <a:lnTo>
                    <a:pt x="1431" y="108"/>
                  </a:lnTo>
                  <a:lnTo>
                    <a:pt x="1583" y="108"/>
                  </a:lnTo>
                  <a:lnTo>
                    <a:pt x="1583" y="324"/>
                  </a:lnTo>
                  <a:lnTo>
                    <a:pt x="1431" y="32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1776899" y="1729474"/>
              <a:ext cx="114041" cy="114157"/>
            </a:xfrm>
            <a:custGeom>
              <a:rect b="b" l="l" r="r" t="t"/>
              <a:pathLst>
                <a:path extrusionOk="0" h="986" w="985">
                  <a:moveTo>
                    <a:pt x="490" y="1"/>
                  </a:moveTo>
                  <a:cubicBezTo>
                    <a:pt x="221" y="1"/>
                    <a:pt x="1" y="221"/>
                    <a:pt x="1" y="495"/>
                  </a:cubicBezTo>
                  <a:cubicBezTo>
                    <a:pt x="1" y="765"/>
                    <a:pt x="221" y="985"/>
                    <a:pt x="490" y="985"/>
                  </a:cubicBezTo>
                  <a:cubicBezTo>
                    <a:pt x="765" y="985"/>
                    <a:pt x="985" y="765"/>
                    <a:pt x="985" y="495"/>
                  </a:cubicBezTo>
                  <a:cubicBezTo>
                    <a:pt x="985" y="221"/>
                    <a:pt x="765" y="1"/>
                    <a:pt x="490" y="1"/>
                  </a:cubicBezTo>
                  <a:close/>
                  <a:moveTo>
                    <a:pt x="84" y="495"/>
                  </a:moveTo>
                  <a:lnTo>
                    <a:pt x="84" y="495"/>
                  </a:lnTo>
                  <a:cubicBezTo>
                    <a:pt x="84" y="270"/>
                    <a:pt x="265" y="84"/>
                    <a:pt x="490" y="84"/>
                  </a:cubicBezTo>
                  <a:cubicBezTo>
                    <a:pt x="720" y="84"/>
                    <a:pt x="902" y="270"/>
                    <a:pt x="902" y="495"/>
                  </a:cubicBezTo>
                  <a:cubicBezTo>
                    <a:pt x="902" y="721"/>
                    <a:pt x="720" y="902"/>
                    <a:pt x="490" y="902"/>
                  </a:cubicBezTo>
                  <a:cubicBezTo>
                    <a:pt x="265" y="902"/>
                    <a:pt x="84" y="721"/>
                    <a:pt x="84"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1737187" y="1757840"/>
              <a:ext cx="51753" cy="58005"/>
            </a:xfrm>
            <a:custGeom>
              <a:rect b="b" l="l" r="r" t="t"/>
              <a:pathLst>
                <a:path extrusionOk="0" h="501" w="447">
                  <a:moveTo>
                    <a:pt x="15" y="6"/>
                  </a:moveTo>
                  <a:cubicBezTo>
                    <a:pt x="5" y="10"/>
                    <a:pt x="0" y="20"/>
                    <a:pt x="0" y="30"/>
                  </a:cubicBezTo>
                  <a:lnTo>
                    <a:pt x="0" y="466"/>
                  </a:lnTo>
                  <a:cubicBezTo>
                    <a:pt x="0" y="476"/>
                    <a:pt x="5" y="485"/>
                    <a:pt x="15" y="490"/>
                  </a:cubicBezTo>
                  <a:cubicBezTo>
                    <a:pt x="25" y="500"/>
                    <a:pt x="35" y="500"/>
                    <a:pt x="44" y="490"/>
                  </a:cubicBezTo>
                  <a:lnTo>
                    <a:pt x="426" y="275"/>
                  </a:lnTo>
                  <a:cubicBezTo>
                    <a:pt x="441" y="270"/>
                    <a:pt x="446" y="260"/>
                    <a:pt x="446" y="250"/>
                  </a:cubicBezTo>
                  <a:cubicBezTo>
                    <a:pt x="446" y="236"/>
                    <a:pt x="441" y="226"/>
                    <a:pt x="426" y="221"/>
                  </a:cubicBezTo>
                  <a:lnTo>
                    <a:pt x="44" y="6"/>
                  </a:lnTo>
                  <a:cubicBezTo>
                    <a:pt x="35" y="1"/>
                    <a:pt x="25" y="1"/>
                    <a:pt x="15" y="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8"/>
          <p:cNvGrpSpPr/>
          <p:nvPr/>
        </p:nvGrpSpPr>
        <p:grpSpPr>
          <a:xfrm>
            <a:off x="3968271" y="2562998"/>
            <a:ext cx="373586" cy="283051"/>
            <a:chOff x="5518363" y="3721042"/>
            <a:chExt cx="392175" cy="297167"/>
          </a:xfrm>
        </p:grpSpPr>
        <p:sp>
          <p:nvSpPr>
            <p:cNvPr id="455" name="Google Shape;455;p18"/>
            <p:cNvSpPr/>
            <p:nvPr/>
          </p:nvSpPr>
          <p:spPr>
            <a:xfrm>
              <a:off x="5623184" y="3879048"/>
              <a:ext cx="182275" cy="76164"/>
            </a:xfrm>
            <a:custGeom>
              <a:rect b="b" l="l" r="r" t="t"/>
              <a:pathLst>
                <a:path extrusionOk="0" h="295" w="706">
                  <a:moveTo>
                    <a:pt x="353" y="0"/>
                  </a:moveTo>
                  <a:cubicBezTo>
                    <a:pt x="231" y="0"/>
                    <a:pt x="118" y="49"/>
                    <a:pt x="35" y="142"/>
                  </a:cubicBezTo>
                  <a:cubicBezTo>
                    <a:pt x="1" y="177"/>
                    <a:pt x="6" y="235"/>
                    <a:pt x="40" y="270"/>
                  </a:cubicBezTo>
                  <a:cubicBezTo>
                    <a:pt x="58" y="286"/>
                    <a:pt x="81" y="293"/>
                    <a:pt x="103" y="293"/>
                  </a:cubicBezTo>
                  <a:cubicBezTo>
                    <a:pt x="128" y="293"/>
                    <a:pt x="154" y="283"/>
                    <a:pt x="172" y="265"/>
                  </a:cubicBezTo>
                  <a:cubicBezTo>
                    <a:pt x="216" y="211"/>
                    <a:pt x="285" y="181"/>
                    <a:pt x="353" y="181"/>
                  </a:cubicBezTo>
                  <a:cubicBezTo>
                    <a:pt x="422" y="181"/>
                    <a:pt x="490" y="211"/>
                    <a:pt x="535" y="265"/>
                  </a:cubicBezTo>
                  <a:cubicBezTo>
                    <a:pt x="554" y="284"/>
                    <a:pt x="579" y="294"/>
                    <a:pt x="603" y="294"/>
                  </a:cubicBezTo>
                  <a:cubicBezTo>
                    <a:pt x="623" y="294"/>
                    <a:pt x="647" y="284"/>
                    <a:pt x="662" y="270"/>
                  </a:cubicBezTo>
                  <a:cubicBezTo>
                    <a:pt x="701" y="235"/>
                    <a:pt x="706" y="177"/>
                    <a:pt x="672" y="142"/>
                  </a:cubicBezTo>
                  <a:cubicBezTo>
                    <a:pt x="588" y="49"/>
                    <a:pt x="476" y="0"/>
                    <a:pt x="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a:off x="5571290" y="3799270"/>
              <a:ext cx="286063" cy="96560"/>
            </a:xfrm>
            <a:custGeom>
              <a:rect b="b" l="l" r="r" t="t"/>
              <a:pathLst>
                <a:path extrusionOk="0" h="374" w="1108">
                  <a:moveTo>
                    <a:pt x="554" y="1"/>
                  </a:moveTo>
                  <a:cubicBezTo>
                    <a:pt x="358" y="1"/>
                    <a:pt x="172" y="79"/>
                    <a:pt x="35" y="216"/>
                  </a:cubicBezTo>
                  <a:cubicBezTo>
                    <a:pt x="1" y="250"/>
                    <a:pt x="1" y="309"/>
                    <a:pt x="35" y="344"/>
                  </a:cubicBezTo>
                  <a:cubicBezTo>
                    <a:pt x="53" y="364"/>
                    <a:pt x="77" y="374"/>
                    <a:pt x="102" y="374"/>
                  </a:cubicBezTo>
                  <a:cubicBezTo>
                    <a:pt x="125" y="374"/>
                    <a:pt x="149" y="365"/>
                    <a:pt x="167" y="348"/>
                  </a:cubicBezTo>
                  <a:cubicBezTo>
                    <a:pt x="270" y="241"/>
                    <a:pt x="407" y="187"/>
                    <a:pt x="554" y="187"/>
                  </a:cubicBezTo>
                  <a:cubicBezTo>
                    <a:pt x="701" y="187"/>
                    <a:pt x="838" y="246"/>
                    <a:pt x="941" y="348"/>
                  </a:cubicBezTo>
                  <a:cubicBezTo>
                    <a:pt x="961" y="363"/>
                    <a:pt x="985" y="373"/>
                    <a:pt x="1005" y="373"/>
                  </a:cubicBezTo>
                  <a:cubicBezTo>
                    <a:pt x="1029" y="373"/>
                    <a:pt x="1054" y="363"/>
                    <a:pt x="1073" y="348"/>
                  </a:cubicBezTo>
                  <a:cubicBezTo>
                    <a:pt x="1108" y="309"/>
                    <a:pt x="1108" y="250"/>
                    <a:pt x="1073" y="216"/>
                  </a:cubicBezTo>
                  <a:cubicBezTo>
                    <a:pt x="931" y="79"/>
                    <a:pt x="750" y="1"/>
                    <a:pt x="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a:off x="5518363" y="3721042"/>
              <a:ext cx="392175" cy="115408"/>
            </a:xfrm>
            <a:custGeom>
              <a:rect b="b" l="l" r="r" t="t"/>
              <a:pathLst>
                <a:path extrusionOk="0" h="447" w="1519">
                  <a:moveTo>
                    <a:pt x="759" y="0"/>
                  </a:moveTo>
                  <a:cubicBezTo>
                    <a:pt x="490" y="0"/>
                    <a:pt x="230" y="103"/>
                    <a:pt x="39" y="289"/>
                  </a:cubicBezTo>
                  <a:cubicBezTo>
                    <a:pt x="0" y="323"/>
                    <a:pt x="0" y="382"/>
                    <a:pt x="35" y="416"/>
                  </a:cubicBezTo>
                  <a:cubicBezTo>
                    <a:pt x="52" y="437"/>
                    <a:pt x="77" y="446"/>
                    <a:pt x="101" y="446"/>
                  </a:cubicBezTo>
                  <a:cubicBezTo>
                    <a:pt x="124" y="446"/>
                    <a:pt x="148" y="438"/>
                    <a:pt x="167" y="421"/>
                  </a:cubicBezTo>
                  <a:cubicBezTo>
                    <a:pt x="323" y="269"/>
                    <a:pt x="534" y="181"/>
                    <a:pt x="759" y="181"/>
                  </a:cubicBezTo>
                  <a:cubicBezTo>
                    <a:pt x="980" y="181"/>
                    <a:pt x="1190" y="269"/>
                    <a:pt x="1352" y="421"/>
                  </a:cubicBezTo>
                  <a:cubicBezTo>
                    <a:pt x="1372" y="441"/>
                    <a:pt x="1391" y="446"/>
                    <a:pt x="1416" y="446"/>
                  </a:cubicBezTo>
                  <a:cubicBezTo>
                    <a:pt x="1440" y="446"/>
                    <a:pt x="1465" y="436"/>
                    <a:pt x="1484" y="416"/>
                  </a:cubicBezTo>
                  <a:cubicBezTo>
                    <a:pt x="1518" y="382"/>
                    <a:pt x="1514" y="323"/>
                    <a:pt x="1479" y="289"/>
                  </a:cubicBezTo>
                  <a:cubicBezTo>
                    <a:pt x="1283" y="103"/>
                    <a:pt x="1029"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a:off x="5685148" y="3961150"/>
              <a:ext cx="58349" cy="57058"/>
            </a:xfrm>
            <a:custGeom>
              <a:rect b="b" l="l" r="r" t="t"/>
              <a:pathLst>
                <a:path extrusionOk="0" h="221" w="226">
                  <a:moveTo>
                    <a:pt x="113" y="1"/>
                  </a:moveTo>
                  <a:cubicBezTo>
                    <a:pt x="50" y="1"/>
                    <a:pt x="1" y="50"/>
                    <a:pt x="1" y="108"/>
                  </a:cubicBezTo>
                  <a:cubicBezTo>
                    <a:pt x="1" y="172"/>
                    <a:pt x="50" y="221"/>
                    <a:pt x="113" y="221"/>
                  </a:cubicBezTo>
                  <a:cubicBezTo>
                    <a:pt x="172" y="221"/>
                    <a:pt x="226" y="172"/>
                    <a:pt x="226" y="108"/>
                  </a:cubicBezTo>
                  <a:cubicBezTo>
                    <a:pt x="226" y="50"/>
                    <a:pt x="172" y="1"/>
                    <a:pt x="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18"/>
          <p:cNvSpPr/>
          <p:nvPr/>
        </p:nvSpPr>
        <p:spPr>
          <a:xfrm>
            <a:off x="4870851" y="2576225"/>
            <a:ext cx="271850" cy="271076"/>
          </a:xfrm>
          <a:custGeom>
            <a:rect b="b" l="l" r="r" t="t"/>
            <a:pathLst>
              <a:path extrusionOk="0" h="1407" w="1411">
                <a:moveTo>
                  <a:pt x="706" y="1"/>
                </a:moveTo>
                <a:cubicBezTo>
                  <a:pt x="617" y="1"/>
                  <a:pt x="534" y="15"/>
                  <a:pt x="456" y="45"/>
                </a:cubicBezTo>
                <a:cubicBezTo>
                  <a:pt x="520" y="74"/>
                  <a:pt x="578" y="108"/>
                  <a:pt x="632" y="148"/>
                </a:cubicBezTo>
                <a:cubicBezTo>
                  <a:pt x="652" y="138"/>
                  <a:pt x="681" y="128"/>
                  <a:pt x="706" y="128"/>
                </a:cubicBezTo>
                <a:cubicBezTo>
                  <a:pt x="745" y="128"/>
                  <a:pt x="784" y="143"/>
                  <a:pt x="808" y="167"/>
                </a:cubicBezTo>
                <a:cubicBezTo>
                  <a:pt x="887" y="133"/>
                  <a:pt x="970" y="108"/>
                  <a:pt x="1053" y="94"/>
                </a:cubicBezTo>
                <a:cubicBezTo>
                  <a:pt x="950" y="35"/>
                  <a:pt x="833" y="1"/>
                  <a:pt x="706" y="1"/>
                </a:cubicBezTo>
                <a:close/>
                <a:moveTo>
                  <a:pt x="333" y="104"/>
                </a:moveTo>
                <a:cubicBezTo>
                  <a:pt x="260" y="153"/>
                  <a:pt x="191" y="216"/>
                  <a:pt x="138" y="285"/>
                </a:cubicBezTo>
                <a:cubicBezTo>
                  <a:pt x="177" y="358"/>
                  <a:pt x="226" y="422"/>
                  <a:pt x="280" y="481"/>
                </a:cubicBezTo>
                <a:cubicBezTo>
                  <a:pt x="299" y="471"/>
                  <a:pt x="319" y="466"/>
                  <a:pt x="343" y="466"/>
                </a:cubicBezTo>
                <a:cubicBezTo>
                  <a:pt x="358" y="466"/>
                  <a:pt x="373" y="471"/>
                  <a:pt x="387" y="476"/>
                </a:cubicBezTo>
                <a:cubicBezTo>
                  <a:pt x="441" y="417"/>
                  <a:pt x="500" y="363"/>
                  <a:pt x="564" y="314"/>
                </a:cubicBezTo>
                <a:cubicBezTo>
                  <a:pt x="559" y="299"/>
                  <a:pt x="559" y="290"/>
                  <a:pt x="559" y="280"/>
                </a:cubicBezTo>
                <a:cubicBezTo>
                  <a:pt x="559" y="260"/>
                  <a:pt x="559" y="246"/>
                  <a:pt x="564" y="231"/>
                </a:cubicBezTo>
                <a:cubicBezTo>
                  <a:pt x="495" y="182"/>
                  <a:pt x="417" y="138"/>
                  <a:pt x="333" y="104"/>
                </a:cubicBezTo>
                <a:close/>
                <a:moveTo>
                  <a:pt x="622" y="402"/>
                </a:moveTo>
                <a:cubicBezTo>
                  <a:pt x="564" y="441"/>
                  <a:pt x="515" y="486"/>
                  <a:pt x="471" y="539"/>
                </a:cubicBezTo>
                <a:cubicBezTo>
                  <a:pt x="485" y="559"/>
                  <a:pt x="495" y="588"/>
                  <a:pt x="495" y="618"/>
                </a:cubicBezTo>
                <a:cubicBezTo>
                  <a:pt x="495" y="632"/>
                  <a:pt x="490" y="647"/>
                  <a:pt x="485" y="662"/>
                </a:cubicBezTo>
                <a:cubicBezTo>
                  <a:pt x="617" y="750"/>
                  <a:pt x="769" y="809"/>
                  <a:pt x="931" y="833"/>
                </a:cubicBezTo>
                <a:cubicBezTo>
                  <a:pt x="941" y="814"/>
                  <a:pt x="955" y="799"/>
                  <a:pt x="970" y="784"/>
                </a:cubicBezTo>
                <a:cubicBezTo>
                  <a:pt x="926" y="647"/>
                  <a:pt x="857" y="525"/>
                  <a:pt x="764" y="417"/>
                </a:cubicBezTo>
                <a:cubicBezTo>
                  <a:pt x="750" y="422"/>
                  <a:pt x="730" y="427"/>
                  <a:pt x="706" y="427"/>
                </a:cubicBezTo>
                <a:cubicBezTo>
                  <a:pt x="676" y="427"/>
                  <a:pt x="647" y="417"/>
                  <a:pt x="622" y="402"/>
                </a:cubicBezTo>
                <a:close/>
                <a:moveTo>
                  <a:pt x="1176" y="182"/>
                </a:moveTo>
                <a:cubicBezTo>
                  <a:pt x="1063" y="192"/>
                  <a:pt x="955" y="221"/>
                  <a:pt x="857" y="265"/>
                </a:cubicBezTo>
                <a:cubicBezTo>
                  <a:pt x="857" y="270"/>
                  <a:pt x="857" y="275"/>
                  <a:pt x="857" y="280"/>
                </a:cubicBezTo>
                <a:cubicBezTo>
                  <a:pt x="857" y="304"/>
                  <a:pt x="853" y="324"/>
                  <a:pt x="843" y="344"/>
                </a:cubicBezTo>
                <a:cubicBezTo>
                  <a:pt x="941" y="461"/>
                  <a:pt x="1019" y="598"/>
                  <a:pt x="1068" y="750"/>
                </a:cubicBezTo>
                <a:cubicBezTo>
                  <a:pt x="1132" y="750"/>
                  <a:pt x="1181" y="789"/>
                  <a:pt x="1205" y="838"/>
                </a:cubicBezTo>
                <a:cubicBezTo>
                  <a:pt x="1274" y="833"/>
                  <a:pt x="1337" y="819"/>
                  <a:pt x="1401" y="804"/>
                </a:cubicBezTo>
                <a:cubicBezTo>
                  <a:pt x="1406" y="770"/>
                  <a:pt x="1411" y="735"/>
                  <a:pt x="1411" y="701"/>
                </a:cubicBezTo>
                <a:cubicBezTo>
                  <a:pt x="1411" y="495"/>
                  <a:pt x="1318" y="309"/>
                  <a:pt x="1176" y="182"/>
                </a:cubicBezTo>
                <a:close/>
                <a:moveTo>
                  <a:pt x="74" y="388"/>
                </a:moveTo>
                <a:cubicBezTo>
                  <a:pt x="30" y="481"/>
                  <a:pt x="0" y="588"/>
                  <a:pt x="0" y="701"/>
                </a:cubicBezTo>
                <a:cubicBezTo>
                  <a:pt x="0" y="833"/>
                  <a:pt x="35" y="956"/>
                  <a:pt x="98" y="1063"/>
                </a:cubicBezTo>
                <a:cubicBezTo>
                  <a:pt x="123" y="936"/>
                  <a:pt x="167" y="819"/>
                  <a:pt x="226" y="706"/>
                </a:cubicBezTo>
                <a:cubicBezTo>
                  <a:pt x="206" y="681"/>
                  <a:pt x="191" y="652"/>
                  <a:pt x="191" y="618"/>
                </a:cubicBezTo>
                <a:cubicBezTo>
                  <a:pt x="191" y="598"/>
                  <a:pt x="196" y="574"/>
                  <a:pt x="206" y="559"/>
                </a:cubicBezTo>
                <a:cubicBezTo>
                  <a:pt x="157" y="505"/>
                  <a:pt x="113" y="446"/>
                  <a:pt x="74" y="388"/>
                </a:cubicBezTo>
                <a:close/>
                <a:moveTo>
                  <a:pt x="1377" y="917"/>
                </a:moveTo>
                <a:lnTo>
                  <a:pt x="1377" y="917"/>
                </a:lnTo>
                <a:cubicBezTo>
                  <a:pt x="1323" y="931"/>
                  <a:pt x="1264" y="941"/>
                  <a:pt x="1210" y="946"/>
                </a:cubicBezTo>
                <a:cubicBezTo>
                  <a:pt x="1195" y="985"/>
                  <a:pt x="1166" y="1019"/>
                  <a:pt x="1127" y="1034"/>
                </a:cubicBezTo>
                <a:cubicBezTo>
                  <a:pt x="1127" y="1063"/>
                  <a:pt x="1127" y="1093"/>
                  <a:pt x="1127" y="1122"/>
                </a:cubicBezTo>
                <a:cubicBezTo>
                  <a:pt x="1127" y="1171"/>
                  <a:pt x="1127" y="1225"/>
                  <a:pt x="1117" y="1274"/>
                </a:cubicBezTo>
                <a:cubicBezTo>
                  <a:pt x="1239" y="1186"/>
                  <a:pt x="1328" y="1063"/>
                  <a:pt x="1377" y="917"/>
                </a:cubicBezTo>
                <a:close/>
                <a:moveTo>
                  <a:pt x="422" y="745"/>
                </a:moveTo>
                <a:cubicBezTo>
                  <a:pt x="397" y="760"/>
                  <a:pt x="373" y="765"/>
                  <a:pt x="343" y="765"/>
                </a:cubicBezTo>
                <a:lnTo>
                  <a:pt x="314" y="765"/>
                </a:lnTo>
                <a:cubicBezTo>
                  <a:pt x="245" y="892"/>
                  <a:pt x="201" y="1034"/>
                  <a:pt x="191" y="1181"/>
                </a:cubicBezTo>
                <a:cubicBezTo>
                  <a:pt x="255" y="1254"/>
                  <a:pt x="338" y="1313"/>
                  <a:pt x="431" y="1352"/>
                </a:cubicBezTo>
                <a:cubicBezTo>
                  <a:pt x="544" y="1176"/>
                  <a:pt x="706" y="1029"/>
                  <a:pt x="897" y="936"/>
                </a:cubicBezTo>
                <a:cubicBezTo>
                  <a:pt x="720" y="907"/>
                  <a:pt x="564" y="838"/>
                  <a:pt x="422" y="745"/>
                </a:cubicBezTo>
                <a:close/>
                <a:moveTo>
                  <a:pt x="970" y="1014"/>
                </a:moveTo>
                <a:cubicBezTo>
                  <a:pt x="794" y="1098"/>
                  <a:pt x="642" y="1230"/>
                  <a:pt x="534" y="1387"/>
                </a:cubicBezTo>
                <a:cubicBezTo>
                  <a:pt x="588" y="1401"/>
                  <a:pt x="647" y="1406"/>
                  <a:pt x="706" y="1406"/>
                </a:cubicBezTo>
                <a:cubicBezTo>
                  <a:pt x="808" y="1406"/>
                  <a:pt x="911" y="1382"/>
                  <a:pt x="999" y="1343"/>
                </a:cubicBezTo>
                <a:cubicBezTo>
                  <a:pt x="1014" y="1269"/>
                  <a:pt x="1024" y="1196"/>
                  <a:pt x="1024" y="1122"/>
                </a:cubicBezTo>
                <a:cubicBezTo>
                  <a:pt x="1024" y="1093"/>
                  <a:pt x="1024" y="1068"/>
                  <a:pt x="1019" y="1039"/>
                </a:cubicBezTo>
                <a:cubicBezTo>
                  <a:pt x="1004" y="1034"/>
                  <a:pt x="985" y="1024"/>
                  <a:pt x="970" y="10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18"/>
          <p:cNvPicPr preferRelativeResize="0"/>
          <p:nvPr/>
        </p:nvPicPr>
        <p:blipFill>
          <a:blip r:embed="rId3">
            <a:alphaModFix/>
          </a:blip>
          <a:stretch>
            <a:fillRect/>
          </a:stretch>
        </p:blipFill>
        <p:spPr>
          <a:xfrm>
            <a:off x="49950" y="882178"/>
            <a:ext cx="9144000" cy="40033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9"/>
          <p:cNvSpPr txBox="1"/>
          <p:nvPr>
            <p:ph type="title"/>
          </p:nvPr>
        </p:nvSpPr>
        <p:spPr>
          <a:xfrm>
            <a:off x="1496863" y="472400"/>
            <a:ext cx="61743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makes it possible to connect everything</a:t>
            </a:r>
            <a:endParaRPr/>
          </a:p>
        </p:txBody>
      </p:sp>
      <p:pic>
        <p:nvPicPr>
          <p:cNvPr id="466" name="Google Shape;466;p19"/>
          <p:cNvPicPr preferRelativeResize="0"/>
          <p:nvPr/>
        </p:nvPicPr>
        <p:blipFill>
          <a:blip r:embed="rId3">
            <a:alphaModFix/>
          </a:blip>
          <a:stretch>
            <a:fillRect/>
          </a:stretch>
        </p:blipFill>
        <p:spPr>
          <a:xfrm>
            <a:off x="304800" y="1699350"/>
            <a:ext cx="8839201" cy="1450651"/>
          </a:xfrm>
          <a:prstGeom prst="rect">
            <a:avLst/>
          </a:prstGeom>
          <a:noFill/>
          <a:ln>
            <a:noFill/>
          </a:ln>
        </p:spPr>
      </p:pic>
      <p:sp>
        <p:nvSpPr>
          <p:cNvPr id="467" name="Google Shape;467;p19"/>
          <p:cNvSpPr txBox="1"/>
          <p:nvPr/>
        </p:nvSpPr>
        <p:spPr>
          <a:xfrm>
            <a:off x="1828038" y="3518475"/>
            <a:ext cx="5792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800">
                <a:latin typeface="Comfortaa Light"/>
                <a:ea typeface="Comfortaa Light"/>
                <a:cs typeface="Comfortaa Light"/>
                <a:sym typeface="Comfortaa Light"/>
              </a:rPr>
              <a:t>20B</a:t>
            </a:r>
            <a:endParaRPr sz="8100">
              <a:latin typeface="Comfortaa Light"/>
              <a:ea typeface="Comfortaa Light"/>
              <a:cs typeface="Comfortaa Light"/>
              <a:sym typeface="Comfortaa Light"/>
            </a:endParaRPr>
          </a:p>
        </p:txBody>
      </p:sp>
      <p:sp>
        <p:nvSpPr>
          <p:cNvPr id="468" name="Google Shape;468;p19"/>
          <p:cNvSpPr txBox="1"/>
          <p:nvPr/>
        </p:nvSpPr>
        <p:spPr>
          <a:xfrm>
            <a:off x="3666313" y="3687825"/>
            <a:ext cx="454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oboto"/>
                <a:ea typeface="Roboto"/>
                <a:cs typeface="Roboto"/>
                <a:sym typeface="Roboto"/>
              </a:rPr>
              <a:t>Connected devices expected by 2024</a:t>
            </a:r>
            <a:endParaRPr sz="2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ppt_w</p:attrName>
                                        </p:attrNameLst>
                                      </p:cBhvr>
                                      <p:tavLst>
                                        <p:tav fmla="" tm="0">
                                          <p:val>
                                            <p:strVal val="0"/>
                                          </p:val>
                                        </p:tav>
                                        <p:tav fmla="" tm="100000">
                                          <p:val>
                                            <p:strVal val="#ppt_w"/>
                                          </p:val>
                                        </p:tav>
                                      </p:tavLst>
                                    </p:anim>
                                    <p:anim calcmode="lin" valueType="num">
                                      <p:cBhvr additive="base">
                                        <p:cTn dur="1000"/>
                                        <p:tgtEl>
                                          <p:spTgt spid="4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0"/>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474" name="Google Shape;474;p20"/>
          <p:cNvSpPr/>
          <p:nvPr/>
        </p:nvSpPr>
        <p:spPr>
          <a:xfrm>
            <a:off x="6711351" y="957423"/>
            <a:ext cx="164075" cy="7636"/>
          </a:xfrm>
          <a:custGeom>
            <a:rect b="b" l="l" r="r" t="t"/>
            <a:pathLst>
              <a:path extrusionOk="0" h="70" w="1504">
                <a:moveTo>
                  <a:pt x="30" y="0"/>
                </a:moveTo>
                <a:cubicBezTo>
                  <a:pt x="15" y="0"/>
                  <a:pt x="0" y="15"/>
                  <a:pt x="0" y="35"/>
                </a:cubicBezTo>
                <a:cubicBezTo>
                  <a:pt x="0" y="54"/>
                  <a:pt x="15" y="69"/>
                  <a:pt x="30" y="69"/>
                </a:cubicBezTo>
                <a:lnTo>
                  <a:pt x="1469" y="69"/>
                </a:lnTo>
                <a:cubicBezTo>
                  <a:pt x="1489" y="69"/>
                  <a:pt x="1504" y="54"/>
                  <a:pt x="1504" y="35"/>
                </a:cubicBezTo>
                <a:cubicBezTo>
                  <a:pt x="1504" y="15"/>
                  <a:pt x="1489" y="0"/>
                  <a:pt x="1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4743571" y="1175960"/>
            <a:ext cx="1574744" cy="1574744"/>
          </a:xfrm>
          <a:custGeom>
            <a:rect b="b" l="l" r="r" t="t"/>
            <a:pathLst>
              <a:path extrusionOk="0" h="26493" w="26493">
                <a:moveTo>
                  <a:pt x="13253" y="1"/>
                </a:moveTo>
                <a:cubicBezTo>
                  <a:pt x="5930" y="1"/>
                  <a:pt x="1" y="5930"/>
                  <a:pt x="1" y="13241"/>
                </a:cubicBezTo>
                <a:cubicBezTo>
                  <a:pt x="1" y="20563"/>
                  <a:pt x="5930" y="26492"/>
                  <a:pt x="13253" y="26492"/>
                </a:cubicBezTo>
                <a:cubicBezTo>
                  <a:pt x="20563" y="26492"/>
                  <a:pt x="26492" y="20563"/>
                  <a:pt x="26492" y="13241"/>
                </a:cubicBezTo>
                <a:cubicBezTo>
                  <a:pt x="26492" y="5930"/>
                  <a:pt x="20563" y="1"/>
                  <a:pt x="132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4860370" y="1386911"/>
            <a:ext cx="1465731" cy="1363791"/>
          </a:xfrm>
          <a:custGeom>
            <a:rect b="b" l="l" r="r" t="t"/>
            <a:pathLst>
              <a:path extrusionOk="0" h="22944" w="24659">
                <a:moveTo>
                  <a:pt x="20432" y="0"/>
                </a:moveTo>
                <a:cubicBezTo>
                  <a:pt x="21598" y="1965"/>
                  <a:pt x="22265" y="4274"/>
                  <a:pt x="22265" y="6727"/>
                </a:cubicBezTo>
                <a:cubicBezTo>
                  <a:pt x="22265" y="14037"/>
                  <a:pt x="16336" y="19967"/>
                  <a:pt x="9025" y="19967"/>
                </a:cubicBezTo>
                <a:cubicBezTo>
                  <a:pt x="5537" y="19967"/>
                  <a:pt x="2358" y="18621"/>
                  <a:pt x="0" y="16419"/>
                </a:cubicBezTo>
                <a:lnTo>
                  <a:pt x="0" y="16419"/>
                </a:lnTo>
                <a:cubicBezTo>
                  <a:pt x="2298" y="20324"/>
                  <a:pt x="6549" y="22943"/>
                  <a:pt x="11407" y="22943"/>
                </a:cubicBezTo>
                <a:cubicBezTo>
                  <a:pt x="18729" y="22943"/>
                  <a:pt x="24658" y="17014"/>
                  <a:pt x="24658" y="9692"/>
                </a:cubicBezTo>
                <a:cubicBezTo>
                  <a:pt x="24658" y="5870"/>
                  <a:pt x="23027" y="2417"/>
                  <a:pt x="20432" y="0"/>
                </a:cubicBezTo>
                <a:close/>
              </a:path>
            </a:pathLst>
          </a:custGeom>
          <a:solidFill>
            <a:srgbClr val="595959">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4764817" y="1128576"/>
            <a:ext cx="1575398" cy="1574684"/>
          </a:xfrm>
          <a:custGeom>
            <a:rect b="b" l="l" r="r" t="t"/>
            <a:pathLst>
              <a:path extrusionOk="0" fill="none" h="26492" w="26504">
                <a:moveTo>
                  <a:pt x="13252" y="0"/>
                </a:moveTo>
                <a:cubicBezTo>
                  <a:pt x="5942" y="0"/>
                  <a:pt x="1" y="5930"/>
                  <a:pt x="1" y="13240"/>
                </a:cubicBezTo>
                <a:cubicBezTo>
                  <a:pt x="1" y="20563"/>
                  <a:pt x="5942" y="26492"/>
                  <a:pt x="13252" y="26492"/>
                </a:cubicBezTo>
                <a:cubicBezTo>
                  <a:pt x="20563" y="26492"/>
                  <a:pt x="26504" y="20563"/>
                  <a:pt x="26504" y="13240"/>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5534475" y="1068051"/>
            <a:ext cx="117523" cy="135948"/>
          </a:xfrm>
          <a:custGeom>
            <a:rect b="b" l="l" r="r" t="t"/>
            <a:pathLst>
              <a:path extrusionOk="0" fill="none" h="2275" w="1977">
                <a:moveTo>
                  <a:pt x="1" y="2274"/>
                </a:moveTo>
                <a:lnTo>
                  <a:pt x="1977" y="1143"/>
                </a:lnTo>
                <a:lnTo>
                  <a:pt x="1" y="0"/>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5855994" y="1545763"/>
            <a:ext cx="446632" cy="852132"/>
          </a:xfrm>
          <a:custGeom>
            <a:rect b="b" l="l" r="r" t="t"/>
            <a:pathLst>
              <a:path extrusionOk="0" fill="none" h="14336" w="7514">
                <a:moveTo>
                  <a:pt x="7288" y="14336"/>
                </a:moveTo>
                <a:lnTo>
                  <a:pt x="1" y="14336"/>
                </a:lnTo>
                <a:lnTo>
                  <a:pt x="1" y="12597"/>
                </a:lnTo>
                <a:cubicBezTo>
                  <a:pt x="1" y="8418"/>
                  <a:pt x="4990" y="7728"/>
                  <a:pt x="4990" y="3644"/>
                </a:cubicBezTo>
                <a:cubicBezTo>
                  <a:pt x="4990" y="2370"/>
                  <a:pt x="4490" y="2024"/>
                  <a:pt x="3692" y="2024"/>
                </a:cubicBezTo>
                <a:cubicBezTo>
                  <a:pt x="2882" y="2024"/>
                  <a:pt x="2382" y="2405"/>
                  <a:pt x="2382" y="3418"/>
                </a:cubicBezTo>
                <a:lnTo>
                  <a:pt x="2382" y="4942"/>
                </a:lnTo>
                <a:lnTo>
                  <a:pt x="1" y="4942"/>
                </a:lnTo>
                <a:lnTo>
                  <a:pt x="1" y="3560"/>
                </a:lnTo>
                <a:cubicBezTo>
                  <a:pt x="1" y="1298"/>
                  <a:pt x="1275" y="0"/>
                  <a:pt x="3751" y="0"/>
                </a:cubicBezTo>
                <a:cubicBezTo>
                  <a:pt x="6228" y="0"/>
                  <a:pt x="7514" y="1298"/>
                  <a:pt x="7514" y="3560"/>
                </a:cubicBezTo>
                <a:cubicBezTo>
                  <a:pt x="7514" y="8013"/>
                  <a:pt x="2489" y="9680"/>
                  <a:pt x="2489" y="12002"/>
                </a:cubicBezTo>
                <a:cubicBezTo>
                  <a:pt x="2489" y="12109"/>
                  <a:pt x="2489" y="12204"/>
                  <a:pt x="2513" y="12311"/>
                </a:cubicBezTo>
                <a:lnTo>
                  <a:pt x="7288" y="1231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4839150" y="2214191"/>
            <a:ext cx="651819" cy="474926"/>
          </a:xfrm>
          <a:custGeom>
            <a:rect b="b" l="l" r="r" t="t"/>
            <a:pathLst>
              <a:path extrusionOk="0" fill="none" h="7990" w="10966">
                <a:moveTo>
                  <a:pt x="0" y="0"/>
                </a:moveTo>
                <a:cubicBezTo>
                  <a:pt x="0" y="0"/>
                  <a:pt x="1989" y="7097"/>
                  <a:pt x="10966" y="7989"/>
                </a:cubicBezTo>
              </a:path>
            </a:pathLst>
          </a:custGeom>
          <a:noFill/>
          <a:ln cap="rnd" cmpd="sng" w="11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txBox="1"/>
          <p:nvPr/>
        </p:nvSpPr>
        <p:spPr>
          <a:xfrm>
            <a:off x="6635302" y="1925688"/>
            <a:ext cx="2054700" cy="676200"/>
          </a:xfrm>
          <a:prstGeom prst="rect">
            <a:avLst/>
          </a:prstGeom>
          <a:noFill/>
          <a:ln>
            <a:noFill/>
          </a:ln>
        </p:spPr>
        <p:txBody>
          <a:bodyPr anchorCtr="0" anchor="ctr" bIns="91425" lIns="91425" spcFirstLastPara="1" rIns="91425" wrap="square" tIns="0">
            <a:noAutofit/>
          </a:bodyPr>
          <a:lstStyle/>
          <a:p>
            <a:pPr indent="0" lvl="0" marL="0" rtl="0" algn="just">
              <a:spcBef>
                <a:spcPts val="0"/>
              </a:spcBef>
              <a:spcAft>
                <a:spcPts val="0"/>
              </a:spcAft>
              <a:buNone/>
            </a:pPr>
            <a:r>
              <a:rPr lang="en" sz="1200">
                <a:solidFill>
                  <a:schemeClr val="dk1"/>
                </a:solidFill>
                <a:latin typeface="Roboto"/>
                <a:ea typeface="Roboto"/>
                <a:cs typeface="Roboto"/>
                <a:sym typeface="Roboto"/>
              </a:rPr>
              <a:t>It is difficult to enter because of the requirement of high financial resources  The country has a low manufacturing base .</a:t>
            </a:r>
            <a:endParaRPr sz="1200">
              <a:solidFill>
                <a:schemeClr val="dk1"/>
              </a:solidFill>
              <a:latin typeface="Roboto"/>
              <a:ea typeface="Roboto"/>
              <a:cs typeface="Roboto"/>
              <a:sym typeface="Roboto"/>
            </a:endParaRPr>
          </a:p>
        </p:txBody>
      </p:sp>
      <p:sp>
        <p:nvSpPr>
          <p:cNvPr id="482" name="Google Shape;482;p20"/>
          <p:cNvSpPr txBox="1"/>
          <p:nvPr/>
        </p:nvSpPr>
        <p:spPr>
          <a:xfrm>
            <a:off x="6635150" y="1489775"/>
            <a:ext cx="20547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Weakness</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483" name="Google Shape;483;p20"/>
          <p:cNvSpPr/>
          <p:nvPr/>
        </p:nvSpPr>
        <p:spPr>
          <a:xfrm>
            <a:off x="2851903" y="1204010"/>
            <a:ext cx="1574684" cy="1574744"/>
          </a:xfrm>
          <a:custGeom>
            <a:rect b="b" l="l" r="r" t="t"/>
            <a:pathLst>
              <a:path extrusionOk="0" h="26493" w="26492">
                <a:moveTo>
                  <a:pt x="13252" y="1"/>
                </a:moveTo>
                <a:cubicBezTo>
                  <a:pt x="5930" y="1"/>
                  <a:pt x="0" y="5930"/>
                  <a:pt x="0" y="13241"/>
                </a:cubicBezTo>
                <a:cubicBezTo>
                  <a:pt x="0" y="20563"/>
                  <a:pt x="5930" y="26492"/>
                  <a:pt x="13252" y="26492"/>
                </a:cubicBezTo>
                <a:cubicBezTo>
                  <a:pt x="20563" y="26492"/>
                  <a:pt x="26492" y="20563"/>
                  <a:pt x="26492" y="13241"/>
                </a:cubicBezTo>
                <a:cubicBezTo>
                  <a:pt x="26492" y="5930"/>
                  <a:pt x="20563" y="1"/>
                  <a:pt x="13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2960916" y="1414961"/>
            <a:ext cx="1465672" cy="1363791"/>
          </a:xfrm>
          <a:custGeom>
            <a:rect b="b" l="l" r="r" t="t"/>
            <a:pathLst>
              <a:path extrusionOk="0" h="22944" w="24658">
                <a:moveTo>
                  <a:pt x="20431" y="0"/>
                </a:moveTo>
                <a:lnTo>
                  <a:pt x="20431" y="0"/>
                </a:lnTo>
                <a:cubicBezTo>
                  <a:pt x="21598" y="1965"/>
                  <a:pt x="22265" y="4274"/>
                  <a:pt x="22265" y="6727"/>
                </a:cubicBezTo>
                <a:cubicBezTo>
                  <a:pt x="22265" y="14037"/>
                  <a:pt x="16335" y="19967"/>
                  <a:pt x="9025" y="19967"/>
                </a:cubicBezTo>
                <a:cubicBezTo>
                  <a:pt x="5536" y="19967"/>
                  <a:pt x="2369" y="18621"/>
                  <a:pt x="0" y="16419"/>
                </a:cubicBezTo>
                <a:lnTo>
                  <a:pt x="0" y="16419"/>
                </a:lnTo>
                <a:cubicBezTo>
                  <a:pt x="2298" y="20324"/>
                  <a:pt x="6548" y="22943"/>
                  <a:pt x="11418" y="22943"/>
                </a:cubicBezTo>
                <a:cubicBezTo>
                  <a:pt x="18729" y="22943"/>
                  <a:pt x="24658" y="17014"/>
                  <a:pt x="24658" y="9692"/>
                </a:cubicBezTo>
                <a:cubicBezTo>
                  <a:pt x="24658" y="5870"/>
                  <a:pt x="23039" y="2417"/>
                  <a:pt x="20431" y="0"/>
                </a:cubicBezTo>
                <a:close/>
              </a:path>
            </a:pathLst>
          </a:custGeom>
          <a:solidFill>
            <a:srgbClr val="595959">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2851901" y="1184476"/>
            <a:ext cx="1574684" cy="1574684"/>
          </a:xfrm>
          <a:custGeom>
            <a:rect b="b" l="l" r="r" t="t"/>
            <a:pathLst>
              <a:path extrusionOk="0" fill="none" h="26492" w="26492">
                <a:moveTo>
                  <a:pt x="13240" y="0"/>
                </a:moveTo>
                <a:cubicBezTo>
                  <a:pt x="20562" y="0"/>
                  <a:pt x="26492" y="5930"/>
                  <a:pt x="26492" y="13240"/>
                </a:cubicBezTo>
                <a:cubicBezTo>
                  <a:pt x="26492" y="20563"/>
                  <a:pt x="20562" y="26492"/>
                  <a:pt x="13240" y="26492"/>
                </a:cubicBezTo>
                <a:cubicBezTo>
                  <a:pt x="5930" y="26492"/>
                  <a:pt x="0" y="20563"/>
                  <a:pt x="0" y="13240"/>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2800987" y="1499754"/>
            <a:ext cx="318539" cy="832338"/>
          </a:xfrm>
          <a:custGeom>
            <a:rect b="b" l="l" r="r" t="t"/>
            <a:pathLst>
              <a:path extrusionOk="0" fill="none" h="14003" w="5359">
                <a:moveTo>
                  <a:pt x="2334" y="14003"/>
                </a:moveTo>
                <a:lnTo>
                  <a:pt x="2334" y="3323"/>
                </a:lnTo>
                <a:lnTo>
                  <a:pt x="1" y="3323"/>
                </a:lnTo>
                <a:lnTo>
                  <a:pt x="1" y="1763"/>
                </a:lnTo>
                <a:cubicBezTo>
                  <a:pt x="2334" y="1763"/>
                  <a:pt x="2858" y="941"/>
                  <a:pt x="3323" y="1"/>
                </a:cubicBezTo>
                <a:lnTo>
                  <a:pt x="5359" y="1"/>
                </a:lnTo>
                <a:lnTo>
                  <a:pt x="5359" y="5454"/>
                </a:lnTo>
                <a:lnTo>
                  <a:pt x="5359" y="14003"/>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rot="189073">
            <a:off x="3529548" y="1115429"/>
            <a:ext cx="117513" cy="135226"/>
          </a:xfrm>
          <a:custGeom>
            <a:rect b="b" l="l" r="r" t="t"/>
            <a:pathLst>
              <a:path extrusionOk="0" fill="none" h="2275" w="1977">
                <a:moveTo>
                  <a:pt x="1977" y="2274"/>
                </a:moveTo>
                <a:lnTo>
                  <a:pt x="0" y="1143"/>
                </a:lnTo>
                <a:lnTo>
                  <a:pt x="1977" y="0"/>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2955210" y="2242241"/>
            <a:ext cx="651878" cy="474926"/>
          </a:xfrm>
          <a:custGeom>
            <a:rect b="b" l="l" r="r" t="t"/>
            <a:pathLst>
              <a:path extrusionOk="0" fill="none" h="7990" w="10967">
                <a:moveTo>
                  <a:pt x="1" y="0"/>
                </a:moveTo>
                <a:cubicBezTo>
                  <a:pt x="1" y="0"/>
                  <a:pt x="1989" y="7097"/>
                  <a:pt x="10966" y="7989"/>
                </a:cubicBezTo>
              </a:path>
            </a:pathLst>
          </a:custGeom>
          <a:noFill/>
          <a:ln cap="rnd" cmpd="sng" w="11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txBox="1"/>
          <p:nvPr/>
        </p:nvSpPr>
        <p:spPr>
          <a:xfrm>
            <a:off x="469200" y="1888525"/>
            <a:ext cx="1750200" cy="676200"/>
          </a:xfrm>
          <a:prstGeom prst="rect">
            <a:avLst/>
          </a:prstGeom>
          <a:noFill/>
          <a:ln>
            <a:noFill/>
          </a:ln>
        </p:spPr>
        <p:txBody>
          <a:bodyPr anchorCtr="0" anchor="ctr" bIns="91425" lIns="91425" spcFirstLastPara="1" rIns="91425" wrap="square" tIns="0">
            <a:noAutofit/>
          </a:bodyPr>
          <a:lstStyle/>
          <a:p>
            <a:pPr indent="0" lvl="0" marL="0" rtl="0" algn="just">
              <a:spcBef>
                <a:spcPts val="0"/>
              </a:spcBef>
              <a:spcAft>
                <a:spcPts val="0"/>
              </a:spcAft>
              <a:buNone/>
            </a:pPr>
            <a:r>
              <a:rPr lang="en" sz="1200">
                <a:solidFill>
                  <a:schemeClr val="dk1"/>
                </a:solidFill>
                <a:latin typeface="Roboto"/>
                <a:ea typeface="Roboto"/>
                <a:cs typeface="Roboto"/>
                <a:sym typeface="Roboto"/>
              </a:rPr>
              <a:t>India is the 2nd largest mobile market after china. Easier to create </a:t>
            </a:r>
            <a:r>
              <a:rPr lang="en" sz="1200">
                <a:solidFill>
                  <a:schemeClr val="dk1"/>
                </a:solidFill>
                <a:latin typeface="Roboto"/>
                <a:ea typeface="Roboto"/>
                <a:cs typeface="Roboto"/>
                <a:sym typeface="Roboto"/>
              </a:rPr>
              <a:t>economies</a:t>
            </a:r>
            <a:r>
              <a:rPr lang="en" sz="1200">
                <a:solidFill>
                  <a:schemeClr val="dk1"/>
                </a:solidFill>
                <a:latin typeface="Roboto"/>
                <a:ea typeface="Roboto"/>
                <a:cs typeface="Roboto"/>
                <a:sym typeface="Roboto"/>
              </a:rPr>
              <a:t> of scale .</a:t>
            </a:r>
            <a:endParaRPr sz="1200">
              <a:solidFill>
                <a:schemeClr val="dk1"/>
              </a:solidFill>
              <a:latin typeface="Roboto"/>
              <a:ea typeface="Roboto"/>
              <a:cs typeface="Roboto"/>
              <a:sym typeface="Roboto"/>
            </a:endParaRPr>
          </a:p>
        </p:txBody>
      </p:sp>
      <p:sp>
        <p:nvSpPr>
          <p:cNvPr id="490" name="Google Shape;490;p20"/>
          <p:cNvSpPr txBox="1"/>
          <p:nvPr/>
        </p:nvSpPr>
        <p:spPr>
          <a:xfrm>
            <a:off x="469200" y="1517825"/>
            <a:ext cx="17502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Strength</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91" name="Google Shape;491;p20"/>
          <p:cNvSpPr/>
          <p:nvPr/>
        </p:nvSpPr>
        <p:spPr>
          <a:xfrm>
            <a:off x="4743571" y="3127594"/>
            <a:ext cx="1574744" cy="1574684"/>
          </a:xfrm>
          <a:custGeom>
            <a:rect b="b" l="l" r="r" t="t"/>
            <a:pathLst>
              <a:path extrusionOk="0" h="26492" w="26493">
                <a:moveTo>
                  <a:pt x="13253" y="0"/>
                </a:moveTo>
                <a:cubicBezTo>
                  <a:pt x="5930" y="0"/>
                  <a:pt x="1" y="5929"/>
                  <a:pt x="1" y="13240"/>
                </a:cubicBezTo>
                <a:cubicBezTo>
                  <a:pt x="1" y="20562"/>
                  <a:pt x="5930" y="26491"/>
                  <a:pt x="13253" y="26491"/>
                </a:cubicBezTo>
                <a:cubicBezTo>
                  <a:pt x="20563" y="26491"/>
                  <a:pt x="26492" y="20562"/>
                  <a:pt x="26492" y="13240"/>
                </a:cubicBezTo>
                <a:cubicBezTo>
                  <a:pt x="26492" y="5929"/>
                  <a:pt x="20563" y="0"/>
                  <a:pt x="1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4860370" y="3338486"/>
            <a:ext cx="1465731" cy="1363791"/>
          </a:xfrm>
          <a:custGeom>
            <a:rect b="b" l="l" r="r" t="t"/>
            <a:pathLst>
              <a:path extrusionOk="0" h="22944" w="24659">
                <a:moveTo>
                  <a:pt x="20432" y="0"/>
                </a:moveTo>
                <a:cubicBezTo>
                  <a:pt x="21598" y="1977"/>
                  <a:pt x="22265" y="4274"/>
                  <a:pt x="22265" y="6727"/>
                </a:cubicBezTo>
                <a:cubicBezTo>
                  <a:pt x="22265" y="14038"/>
                  <a:pt x="16336" y="19967"/>
                  <a:pt x="9025" y="19967"/>
                </a:cubicBezTo>
                <a:cubicBezTo>
                  <a:pt x="5537" y="19967"/>
                  <a:pt x="2358" y="18621"/>
                  <a:pt x="0" y="16419"/>
                </a:cubicBezTo>
                <a:lnTo>
                  <a:pt x="0" y="16419"/>
                </a:lnTo>
                <a:cubicBezTo>
                  <a:pt x="2298" y="20324"/>
                  <a:pt x="6549" y="22943"/>
                  <a:pt x="11407" y="22943"/>
                </a:cubicBezTo>
                <a:cubicBezTo>
                  <a:pt x="18729" y="22943"/>
                  <a:pt x="24658" y="17014"/>
                  <a:pt x="24658" y="9692"/>
                </a:cubicBezTo>
                <a:cubicBezTo>
                  <a:pt x="24658" y="5870"/>
                  <a:pt x="23027" y="2417"/>
                  <a:pt x="20432" y="0"/>
                </a:cubicBezTo>
                <a:close/>
              </a:path>
            </a:pathLst>
          </a:custGeom>
          <a:solidFill>
            <a:srgbClr val="595959">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4699705" y="3058941"/>
            <a:ext cx="1575398" cy="1574684"/>
          </a:xfrm>
          <a:custGeom>
            <a:rect b="b" l="l" r="r" t="t"/>
            <a:pathLst>
              <a:path extrusionOk="0" fill="none" h="26492" w="26504">
                <a:moveTo>
                  <a:pt x="13252" y="26492"/>
                </a:moveTo>
                <a:cubicBezTo>
                  <a:pt x="5942" y="26492"/>
                  <a:pt x="1" y="20562"/>
                  <a:pt x="1" y="13240"/>
                </a:cubicBezTo>
                <a:cubicBezTo>
                  <a:pt x="1" y="5930"/>
                  <a:pt x="5942" y="0"/>
                  <a:pt x="13252" y="0"/>
                </a:cubicBezTo>
                <a:cubicBezTo>
                  <a:pt x="20563" y="0"/>
                  <a:pt x="26504" y="5930"/>
                  <a:pt x="26504" y="13240"/>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5493760" y="4569837"/>
            <a:ext cx="117513" cy="135939"/>
          </a:xfrm>
          <a:custGeom>
            <a:rect b="b" l="l" r="r" t="t"/>
            <a:pathLst>
              <a:path extrusionOk="0" fill="none" h="2287" w="1977">
                <a:moveTo>
                  <a:pt x="1" y="1"/>
                </a:moveTo>
                <a:lnTo>
                  <a:pt x="1977" y="1144"/>
                </a:lnTo>
                <a:lnTo>
                  <a:pt x="1" y="2287"/>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5758445" y="3774416"/>
            <a:ext cx="506785" cy="842919"/>
          </a:xfrm>
          <a:custGeom>
            <a:rect b="b" l="l" r="r" t="t"/>
            <a:pathLst>
              <a:path extrusionOk="0" fill="none" h="14181" w="8526">
                <a:moveTo>
                  <a:pt x="4858" y="14181"/>
                </a:moveTo>
                <a:lnTo>
                  <a:pt x="4858" y="11609"/>
                </a:lnTo>
                <a:lnTo>
                  <a:pt x="0" y="11609"/>
                </a:lnTo>
                <a:lnTo>
                  <a:pt x="0" y="9585"/>
                </a:lnTo>
                <a:lnTo>
                  <a:pt x="4584" y="0"/>
                </a:lnTo>
                <a:lnTo>
                  <a:pt x="7335" y="0"/>
                </a:lnTo>
                <a:lnTo>
                  <a:pt x="7335" y="9585"/>
                </a:lnTo>
                <a:lnTo>
                  <a:pt x="8525" y="9585"/>
                </a:lnTo>
                <a:lnTo>
                  <a:pt x="8525" y="11609"/>
                </a:lnTo>
                <a:lnTo>
                  <a:pt x="7335" y="11609"/>
                </a:lnTo>
                <a:lnTo>
                  <a:pt x="7335" y="14181"/>
                </a:lnTo>
                <a:moveTo>
                  <a:pt x="4858" y="9585"/>
                </a:moveTo>
                <a:lnTo>
                  <a:pt x="4858" y="4251"/>
                </a:lnTo>
                <a:lnTo>
                  <a:pt x="2310" y="9585"/>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5541193" y="3170747"/>
            <a:ext cx="651819" cy="474926"/>
          </a:xfrm>
          <a:custGeom>
            <a:rect b="b" l="l" r="r" t="t"/>
            <a:pathLst>
              <a:path extrusionOk="0" fill="none" h="7990" w="10966">
                <a:moveTo>
                  <a:pt x="10966" y="7989"/>
                </a:moveTo>
                <a:cubicBezTo>
                  <a:pt x="10966" y="7989"/>
                  <a:pt x="8978" y="893"/>
                  <a:pt x="0" y="0"/>
                </a:cubicBezTo>
              </a:path>
            </a:pathLst>
          </a:custGeom>
          <a:noFill/>
          <a:ln cap="rnd" cmpd="sng" w="11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txBox="1"/>
          <p:nvPr/>
        </p:nvSpPr>
        <p:spPr>
          <a:xfrm>
            <a:off x="6711352" y="3754675"/>
            <a:ext cx="1978500" cy="676200"/>
          </a:xfrm>
          <a:prstGeom prst="rect">
            <a:avLst/>
          </a:prstGeom>
          <a:noFill/>
          <a:ln>
            <a:noFill/>
          </a:ln>
        </p:spPr>
        <p:txBody>
          <a:bodyPr anchorCtr="0" anchor="ctr" bIns="91425" lIns="91425" spcFirstLastPara="1" rIns="91425" wrap="square" tIns="0">
            <a:noAutofit/>
          </a:bodyPr>
          <a:lstStyle/>
          <a:p>
            <a:pPr indent="0" lvl="0" marL="0" rtl="0" algn="just">
              <a:spcBef>
                <a:spcPts val="0"/>
              </a:spcBef>
              <a:spcAft>
                <a:spcPts val="0"/>
              </a:spcAft>
              <a:buNone/>
            </a:pPr>
            <a:r>
              <a:rPr lang="en" sz="1200">
                <a:solidFill>
                  <a:schemeClr val="dk1"/>
                </a:solidFill>
                <a:latin typeface="Roboto"/>
                <a:ea typeface="Roboto"/>
                <a:cs typeface="Roboto"/>
                <a:sym typeface="Roboto"/>
              </a:rPr>
              <a:t>Heavy competition between the top players Virus and malware attacks.</a:t>
            </a:r>
            <a:endParaRPr sz="1200">
              <a:solidFill>
                <a:schemeClr val="dk1"/>
              </a:solidFill>
              <a:latin typeface="Roboto"/>
              <a:ea typeface="Roboto"/>
              <a:cs typeface="Roboto"/>
              <a:sym typeface="Roboto"/>
            </a:endParaRPr>
          </a:p>
        </p:txBody>
      </p:sp>
      <p:sp>
        <p:nvSpPr>
          <p:cNvPr id="498" name="Google Shape;498;p20"/>
          <p:cNvSpPr txBox="1"/>
          <p:nvPr/>
        </p:nvSpPr>
        <p:spPr>
          <a:xfrm>
            <a:off x="6711348" y="3383975"/>
            <a:ext cx="19785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Threats</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499" name="Google Shape;499;p20"/>
          <p:cNvSpPr/>
          <p:nvPr/>
        </p:nvSpPr>
        <p:spPr>
          <a:xfrm>
            <a:off x="2851903" y="3127594"/>
            <a:ext cx="1574684" cy="1574684"/>
          </a:xfrm>
          <a:custGeom>
            <a:rect b="b" l="l" r="r" t="t"/>
            <a:pathLst>
              <a:path extrusionOk="0" h="26492" w="26492">
                <a:moveTo>
                  <a:pt x="13252" y="0"/>
                </a:moveTo>
                <a:cubicBezTo>
                  <a:pt x="5930" y="0"/>
                  <a:pt x="0" y="5929"/>
                  <a:pt x="0" y="13240"/>
                </a:cubicBezTo>
                <a:cubicBezTo>
                  <a:pt x="0" y="20562"/>
                  <a:pt x="5930" y="26491"/>
                  <a:pt x="13252" y="26491"/>
                </a:cubicBezTo>
                <a:cubicBezTo>
                  <a:pt x="20563" y="26491"/>
                  <a:pt x="26492" y="20562"/>
                  <a:pt x="26492" y="13240"/>
                </a:cubicBezTo>
                <a:cubicBezTo>
                  <a:pt x="26492" y="5929"/>
                  <a:pt x="20563" y="0"/>
                  <a:pt x="13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20"/>
          <p:cNvGrpSpPr/>
          <p:nvPr/>
        </p:nvGrpSpPr>
        <p:grpSpPr>
          <a:xfrm>
            <a:off x="469200" y="3127591"/>
            <a:ext cx="3957387" cy="1647086"/>
            <a:chOff x="469200" y="3127591"/>
            <a:chExt cx="3957387" cy="1647086"/>
          </a:xfrm>
        </p:grpSpPr>
        <p:sp>
          <p:nvSpPr>
            <p:cNvPr id="501" name="Google Shape;501;p20"/>
            <p:cNvSpPr/>
            <p:nvPr/>
          </p:nvSpPr>
          <p:spPr>
            <a:xfrm>
              <a:off x="2960916" y="3410886"/>
              <a:ext cx="1465672" cy="1363791"/>
            </a:xfrm>
            <a:custGeom>
              <a:rect b="b" l="l" r="r" t="t"/>
              <a:pathLst>
                <a:path extrusionOk="0" h="22944" w="24658">
                  <a:moveTo>
                    <a:pt x="20431" y="0"/>
                  </a:moveTo>
                  <a:lnTo>
                    <a:pt x="20431" y="0"/>
                  </a:lnTo>
                  <a:cubicBezTo>
                    <a:pt x="21598" y="1977"/>
                    <a:pt x="22265" y="4274"/>
                    <a:pt x="22265" y="6727"/>
                  </a:cubicBezTo>
                  <a:cubicBezTo>
                    <a:pt x="22265" y="14038"/>
                    <a:pt x="16335" y="19967"/>
                    <a:pt x="9025" y="19967"/>
                  </a:cubicBezTo>
                  <a:cubicBezTo>
                    <a:pt x="5536" y="19967"/>
                    <a:pt x="2369" y="18621"/>
                    <a:pt x="0" y="16419"/>
                  </a:cubicBezTo>
                  <a:lnTo>
                    <a:pt x="0" y="16419"/>
                  </a:lnTo>
                  <a:cubicBezTo>
                    <a:pt x="2298" y="20324"/>
                    <a:pt x="6548" y="22943"/>
                    <a:pt x="11418" y="22943"/>
                  </a:cubicBezTo>
                  <a:cubicBezTo>
                    <a:pt x="18729" y="22943"/>
                    <a:pt x="24658" y="17014"/>
                    <a:pt x="24658" y="9692"/>
                  </a:cubicBezTo>
                  <a:cubicBezTo>
                    <a:pt x="24658" y="5870"/>
                    <a:pt x="23039" y="2417"/>
                    <a:pt x="20431" y="0"/>
                  </a:cubicBezTo>
                  <a:close/>
                </a:path>
              </a:pathLst>
            </a:custGeom>
            <a:solidFill>
              <a:srgbClr val="595959">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2851901" y="3127591"/>
              <a:ext cx="1574684" cy="1574684"/>
            </a:xfrm>
            <a:custGeom>
              <a:rect b="b" l="l" r="r" t="t"/>
              <a:pathLst>
                <a:path extrusionOk="0" fill="none" h="26492" w="26492">
                  <a:moveTo>
                    <a:pt x="13240" y="26492"/>
                  </a:moveTo>
                  <a:cubicBezTo>
                    <a:pt x="20562" y="26492"/>
                    <a:pt x="26492" y="20562"/>
                    <a:pt x="26492" y="13240"/>
                  </a:cubicBezTo>
                  <a:cubicBezTo>
                    <a:pt x="26492" y="5930"/>
                    <a:pt x="20562" y="0"/>
                    <a:pt x="13240" y="0"/>
                  </a:cubicBezTo>
                  <a:cubicBezTo>
                    <a:pt x="5930" y="0"/>
                    <a:pt x="0" y="5930"/>
                    <a:pt x="0" y="13240"/>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2798824" y="3844495"/>
              <a:ext cx="447345" cy="861286"/>
            </a:xfrm>
            <a:custGeom>
              <a:rect b="b" l="l" r="r" t="t"/>
              <a:pathLst>
                <a:path extrusionOk="0" fill="none" h="14490" w="7526">
                  <a:moveTo>
                    <a:pt x="2501" y="5929"/>
                  </a:moveTo>
                  <a:lnTo>
                    <a:pt x="3489" y="5929"/>
                  </a:lnTo>
                  <a:cubicBezTo>
                    <a:pt x="4430" y="5929"/>
                    <a:pt x="5001" y="5560"/>
                    <a:pt x="5001" y="4429"/>
                  </a:cubicBezTo>
                  <a:lnTo>
                    <a:pt x="5001" y="3643"/>
                  </a:lnTo>
                  <a:cubicBezTo>
                    <a:pt x="5001" y="2369"/>
                    <a:pt x="4501" y="2024"/>
                    <a:pt x="3691" y="2024"/>
                  </a:cubicBezTo>
                  <a:cubicBezTo>
                    <a:pt x="2894" y="2024"/>
                    <a:pt x="2382" y="2405"/>
                    <a:pt x="2382" y="3417"/>
                  </a:cubicBezTo>
                  <a:lnTo>
                    <a:pt x="2382" y="4334"/>
                  </a:lnTo>
                  <a:lnTo>
                    <a:pt x="1" y="4334"/>
                  </a:lnTo>
                  <a:lnTo>
                    <a:pt x="1" y="3560"/>
                  </a:lnTo>
                  <a:cubicBezTo>
                    <a:pt x="1" y="1286"/>
                    <a:pt x="1286" y="0"/>
                    <a:pt x="3763" y="0"/>
                  </a:cubicBezTo>
                  <a:cubicBezTo>
                    <a:pt x="6239" y="0"/>
                    <a:pt x="7525" y="1286"/>
                    <a:pt x="7525" y="3560"/>
                  </a:cubicBezTo>
                  <a:lnTo>
                    <a:pt x="7525" y="3929"/>
                  </a:lnTo>
                  <a:cubicBezTo>
                    <a:pt x="7525" y="5441"/>
                    <a:pt x="6966" y="6394"/>
                    <a:pt x="5751" y="6834"/>
                  </a:cubicBezTo>
                  <a:cubicBezTo>
                    <a:pt x="7013" y="7322"/>
                    <a:pt x="7525" y="8382"/>
                    <a:pt x="7525" y="9811"/>
                  </a:cubicBezTo>
                  <a:lnTo>
                    <a:pt x="7525" y="10930"/>
                  </a:lnTo>
                  <a:cubicBezTo>
                    <a:pt x="7525" y="13192"/>
                    <a:pt x="6239" y="14490"/>
                    <a:pt x="3763" y="14490"/>
                  </a:cubicBezTo>
                  <a:cubicBezTo>
                    <a:pt x="1286" y="14490"/>
                    <a:pt x="1" y="13192"/>
                    <a:pt x="1" y="10930"/>
                  </a:cubicBezTo>
                  <a:lnTo>
                    <a:pt x="1" y="9751"/>
                  </a:lnTo>
                  <a:lnTo>
                    <a:pt x="2382" y="9751"/>
                  </a:lnTo>
                  <a:lnTo>
                    <a:pt x="2382" y="11073"/>
                  </a:lnTo>
                  <a:cubicBezTo>
                    <a:pt x="2382" y="12085"/>
                    <a:pt x="2894" y="12466"/>
                    <a:pt x="3691" y="12466"/>
                  </a:cubicBezTo>
                  <a:cubicBezTo>
                    <a:pt x="4501" y="12466"/>
                    <a:pt x="5001" y="12121"/>
                    <a:pt x="5001" y="10870"/>
                  </a:cubicBezTo>
                  <a:lnTo>
                    <a:pt x="5001" y="9751"/>
                  </a:lnTo>
                  <a:cubicBezTo>
                    <a:pt x="5001" y="8442"/>
                    <a:pt x="4489" y="7953"/>
                    <a:pt x="3346" y="7953"/>
                  </a:cubicBezTo>
                  <a:lnTo>
                    <a:pt x="2501" y="7953"/>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3657252" y="3170747"/>
              <a:ext cx="651165" cy="474926"/>
            </a:xfrm>
            <a:custGeom>
              <a:rect b="b" l="l" r="r" t="t"/>
              <a:pathLst>
                <a:path extrusionOk="0" fill="none" h="7990" w="10955">
                  <a:moveTo>
                    <a:pt x="10955" y="7989"/>
                  </a:moveTo>
                  <a:cubicBezTo>
                    <a:pt x="10955" y="7989"/>
                    <a:pt x="8978" y="893"/>
                    <a:pt x="1" y="0"/>
                  </a:cubicBezTo>
                </a:path>
              </a:pathLst>
            </a:custGeom>
            <a:noFill/>
            <a:ln cap="rnd" cmpd="sng" w="11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txBox="1"/>
            <p:nvPr/>
          </p:nvSpPr>
          <p:spPr>
            <a:xfrm>
              <a:off x="469325" y="3576838"/>
              <a:ext cx="1948800" cy="676200"/>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Upcoming 5G technology. Rising data consumption.</a:t>
              </a:r>
              <a:endParaRPr sz="1200">
                <a:solidFill>
                  <a:schemeClr val="dk1"/>
                </a:solidFill>
                <a:latin typeface="Roboto"/>
                <a:ea typeface="Roboto"/>
                <a:cs typeface="Roboto"/>
                <a:sym typeface="Roboto"/>
              </a:endParaRPr>
            </a:p>
          </p:txBody>
        </p:sp>
        <p:sp>
          <p:nvSpPr>
            <p:cNvPr id="506" name="Google Shape;506;p20"/>
            <p:cNvSpPr txBox="1"/>
            <p:nvPr/>
          </p:nvSpPr>
          <p:spPr>
            <a:xfrm>
              <a:off x="469200" y="3338475"/>
              <a:ext cx="17502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Opportunities</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sp>
        <p:nvSpPr>
          <p:cNvPr id="507" name="Google Shape;507;p20"/>
          <p:cNvSpPr/>
          <p:nvPr/>
        </p:nvSpPr>
        <p:spPr>
          <a:xfrm>
            <a:off x="3529560" y="4633637"/>
            <a:ext cx="117513" cy="135939"/>
          </a:xfrm>
          <a:custGeom>
            <a:rect b="b" l="l" r="r" t="t"/>
            <a:pathLst>
              <a:path extrusionOk="0" fill="none" h="2287" w="1977">
                <a:moveTo>
                  <a:pt x="1977" y="1"/>
                </a:moveTo>
                <a:lnTo>
                  <a:pt x="0" y="1144"/>
                </a:lnTo>
                <a:lnTo>
                  <a:pt x="1977" y="2287"/>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1"/>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Past </a:t>
            </a:r>
            <a:r>
              <a:rPr lang="en"/>
              <a:t>of mobile industry</a:t>
            </a:r>
            <a:endParaRPr/>
          </a:p>
        </p:txBody>
      </p:sp>
      <p:sp>
        <p:nvSpPr>
          <p:cNvPr id="513" name="Google Shape;513;p21"/>
          <p:cNvSpPr/>
          <p:nvPr/>
        </p:nvSpPr>
        <p:spPr>
          <a:xfrm>
            <a:off x="6711351" y="957423"/>
            <a:ext cx="164075" cy="7636"/>
          </a:xfrm>
          <a:custGeom>
            <a:rect b="b" l="l" r="r" t="t"/>
            <a:pathLst>
              <a:path extrusionOk="0" h="70" w="1504">
                <a:moveTo>
                  <a:pt x="30" y="0"/>
                </a:moveTo>
                <a:cubicBezTo>
                  <a:pt x="15" y="0"/>
                  <a:pt x="0" y="15"/>
                  <a:pt x="0" y="35"/>
                </a:cubicBezTo>
                <a:cubicBezTo>
                  <a:pt x="0" y="54"/>
                  <a:pt x="15" y="69"/>
                  <a:pt x="30" y="69"/>
                </a:cubicBezTo>
                <a:lnTo>
                  <a:pt x="1469" y="69"/>
                </a:lnTo>
                <a:cubicBezTo>
                  <a:pt x="1489" y="69"/>
                  <a:pt x="1504" y="54"/>
                  <a:pt x="1504" y="35"/>
                </a:cubicBezTo>
                <a:cubicBezTo>
                  <a:pt x="1504" y="15"/>
                  <a:pt x="1489" y="0"/>
                  <a:pt x="1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21"/>
          <p:cNvGrpSpPr/>
          <p:nvPr/>
        </p:nvGrpSpPr>
        <p:grpSpPr>
          <a:xfrm>
            <a:off x="1504872" y="1624740"/>
            <a:ext cx="320671" cy="547553"/>
            <a:chOff x="10052800" y="2124963"/>
            <a:chExt cx="385979" cy="659067"/>
          </a:xfrm>
        </p:grpSpPr>
        <p:sp>
          <p:nvSpPr>
            <p:cNvPr id="515" name="Google Shape;515;p21"/>
            <p:cNvSpPr/>
            <p:nvPr/>
          </p:nvSpPr>
          <p:spPr>
            <a:xfrm>
              <a:off x="10122417" y="2306211"/>
              <a:ext cx="231513" cy="296165"/>
            </a:xfrm>
            <a:custGeom>
              <a:rect b="b" l="l" r="r" t="t"/>
              <a:pathLst>
                <a:path extrusionOk="0" h="23454" w="18334">
                  <a:moveTo>
                    <a:pt x="14777" y="2055"/>
                  </a:moveTo>
                  <a:cubicBezTo>
                    <a:pt x="15626" y="2055"/>
                    <a:pt x="16311" y="2740"/>
                    <a:pt x="16311" y="3588"/>
                  </a:cubicBezTo>
                  <a:cubicBezTo>
                    <a:pt x="16311" y="4436"/>
                    <a:pt x="15626" y="5122"/>
                    <a:pt x="14777" y="5122"/>
                  </a:cubicBezTo>
                  <a:cubicBezTo>
                    <a:pt x="13929" y="5122"/>
                    <a:pt x="13244" y="4436"/>
                    <a:pt x="13244" y="3588"/>
                  </a:cubicBezTo>
                  <a:cubicBezTo>
                    <a:pt x="13244" y="2740"/>
                    <a:pt x="13929" y="2055"/>
                    <a:pt x="14777" y="2055"/>
                  </a:cubicBezTo>
                  <a:close/>
                  <a:moveTo>
                    <a:pt x="3556" y="10210"/>
                  </a:moveTo>
                  <a:cubicBezTo>
                    <a:pt x="4404" y="10210"/>
                    <a:pt x="5089" y="10895"/>
                    <a:pt x="5089" y="11743"/>
                  </a:cubicBezTo>
                  <a:cubicBezTo>
                    <a:pt x="5089" y="12591"/>
                    <a:pt x="4404" y="13276"/>
                    <a:pt x="3556" y="13276"/>
                  </a:cubicBezTo>
                  <a:cubicBezTo>
                    <a:pt x="2708" y="13276"/>
                    <a:pt x="2023" y="12591"/>
                    <a:pt x="2023" y="11743"/>
                  </a:cubicBezTo>
                  <a:cubicBezTo>
                    <a:pt x="2023" y="10895"/>
                    <a:pt x="2708" y="10210"/>
                    <a:pt x="3556" y="10210"/>
                  </a:cubicBezTo>
                  <a:close/>
                  <a:moveTo>
                    <a:pt x="14777" y="18365"/>
                  </a:moveTo>
                  <a:cubicBezTo>
                    <a:pt x="15626" y="18365"/>
                    <a:pt x="16311" y="19050"/>
                    <a:pt x="16311" y="19898"/>
                  </a:cubicBezTo>
                  <a:cubicBezTo>
                    <a:pt x="16311" y="20746"/>
                    <a:pt x="15626" y="21431"/>
                    <a:pt x="14777" y="21431"/>
                  </a:cubicBezTo>
                  <a:cubicBezTo>
                    <a:pt x="13929" y="21431"/>
                    <a:pt x="13244" y="20746"/>
                    <a:pt x="13244" y="19898"/>
                  </a:cubicBezTo>
                  <a:cubicBezTo>
                    <a:pt x="13244" y="19050"/>
                    <a:pt x="13929" y="18365"/>
                    <a:pt x="14777" y="18365"/>
                  </a:cubicBezTo>
                  <a:close/>
                  <a:moveTo>
                    <a:pt x="14777" y="0"/>
                  </a:moveTo>
                  <a:cubicBezTo>
                    <a:pt x="12788" y="0"/>
                    <a:pt x="11189" y="1599"/>
                    <a:pt x="11189" y="3588"/>
                  </a:cubicBezTo>
                  <a:cubicBezTo>
                    <a:pt x="11189" y="4012"/>
                    <a:pt x="11287" y="4404"/>
                    <a:pt x="11418" y="4795"/>
                  </a:cubicBezTo>
                  <a:lnTo>
                    <a:pt x="5709" y="8873"/>
                  </a:lnTo>
                  <a:cubicBezTo>
                    <a:pt x="5089" y="8416"/>
                    <a:pt x="4372" y="8155"/>
                    <a:pt x="3556" y="8155"/>
                  </a:cubicBezTo>
                  <a:cubicBezTo>
                    <a:pt x="1599" y="8155"/>
                    <a:pt x="1" y="9754"/>
                    <a:pt x="1" y="11743"/>
                  </a:cubicBezTo>
                  <a:cubicBezTo>
                    <a:pt x="1" y="13701"/>
                    <a:pt x="1599" y="15299"/>
                    <a:pt x="3556" y="15299"/>
                  </a:cubicBezTo>
                  <a:cubicBezTo>
                    <a:pt x="4372" y="15299"/>
                    <a:pt x="5089" y="15038"/>
                    <a:pt x="5709" y="14581"/>
                  </a:cubicBezTo>
                  <a:lnTo>
                    <a:pt x="11418" y="18659"/>
                  </a:lnTo>
                  <a:cubicBezTo>
                    <a:pt x="11287" y="19050"/>
                    <a:pt x="11189" y="19474"/>
                    <a:pt x="11189" y="19898"/>
                  </a:cubicBezTo>
                  <a:cubicBezTo>
                    <a:pt x="11189" y="21855"/>
                    <a:pt x="12788" y="23454"/>
                    <a:pt x="14777" y="23454"/>
                  </a:cubicBezTo>
                  <a:cubicBezTo>
                    <a:pt x="16735" y="23454"/>
                    <a:pt x="18333" y="21855"/>
                    <a:pt x="18333" y="19898"/>
                  </a:cubicBezTo>
                  <a:cubicBezTo>
                    <a:pt x="18333" y="17908"/>
                    <a:pt x="16735" y="16310"/>
                    <a:pt x="14777" y="16310"/>
                  </a:cubicBezTo>
                  <a:cubicBezTo>
                    <a:pt x="13962" y="16310"/>
                    <a:pt x="13212" y="16571"/>
                    <a:pt x="12625" y="17028"/>
                  </a:cubicBezTo>
                  <a:lnTo>
                    <a:pt x="6916" y="12950"/>
                  </a:lnTo>
                  <a:cubicBezTo>
                    <a:pt x="7047" y="12559"/>
                    <a:pt x="7112" y="12167"/>
                    <a:pt x="7112" y="11743"/>
                  </a:cubicBezTo>
                  <a:cubicBezTo>
                    <a:pt x="7112" y="11319"/>
                    <a:pt x="7047" y="10895"/>
                    <a:pt x="6916" y="10504"/>
                  </a:cubicBezTo>
                  <a:lnTo>
                    <a:pt x="12625" y="6426"/>
                  </a:lnTo>
                  <a:cubicBezTo>
                    <a:pt x="13212" y="6883"/>
                    <a:pt x="13962" y="7144"/>
                    <a:pt x="14777" y="7144"/>
                  </a:cubicBezTo>
                  <a:cubicBezTo>
                    <a:pt x="16735" y="7144"/>
                    <a:pt x="18333" y="5546"/>
                    <a:pt x="18333" y="3588"/>
                  </a:cubicBezTo>
                  <a:cubicBezTo>
                    <a:pt x="18333" y="1599"/>
                    <a:pt x="16735" y="0"/>
                    <a:pt x="14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10413233" y="2266256"/>
              <a:ext cx="25545" cy="25545"/>
            </a:xfrm>
            <a:custGeom>
              <a:rect b="b" l="l" r="r" t="t"/>
              <a:pathLst>
                <a:path extrusionOk="0" h="2023" w="2023">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10052800" y="2124963"/>
              <a:ext cx="385972" cy="659067"/>
            </a:xfrm>
            <a:custGeom>
              <a:rect b="b" l="l" r="r" t="t"/>
              <a:pathLst>
                <a:path extrusionOk="0" h="52193" w="30566">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87" y="2349"/>
                    <a:pt x="9656" y="2023"/>
                  </a:cubicBezTo>
                  <a:close/>
                  <a:moveTo>
                    <a:pt x="28348" y="48115"/>
                  </a:moveTo>
                  <a:cubicBezTo>
                    <a:pt x="27923" y="49289"/>
                    <a:pt x="26814" y="50137"/>
                    <a:pt x="25477" y="50137"/>
                  </a:cubicBezTo>
                  <a:lnTo>
                    <a:pt x="5090" y="50137"/>
                  </a:lnTo>
                  <a:cubicBezTo>
                    <a:pt x="3752" y="50137"/>
                    <a:pt x="2643" y="49289"/>
                    <a:pt x="2219" y="48115"/>
                  </a:cubicBezTo>
                  <a:close/>
                  <a:moveTo>
                    <a:pt x="5090" y="0"/>
                  </a:moveTo>
                  <a:cubicBezTo>
                    <a:pt x="4405" y="0"/>
                    <a:pt x="3752"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52" y="52062"/>
                    <a:pt x="4405" y="52192"/>
                    <a:pt x="5090" y="52192"/>
                  </a:cubicBezTo>
                  <a:lnTo>
                    <a:pt x="25477" y="52192"/>
                  </a:lnTo>
                  <a:cubicBezTo>
                    <a:pt x="26162" y="52192"/>
                    <a:pt x="26847" y="52062"/>
                    <a:pt x="27467" y="51768"/>
                  </a:cubicBezTo>
                  <a:cubicBezTo>
                    <a:pt x="28087" y="51540"/>
                    <a:pt x="28609"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9" y="1012"/>
                    <a:pt x="28087" y="653"/>
                    <a:pt x="27467" y="392"/>
                  </a:cubicBezTo>
                  <a:cubicBezTo>
                    <a:pt x="26847" y="131"/>
                    <a:pt x="26162" y="0"/>
                    <a:pt x="25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1"/>
          <p:cNvGrpSpPr/>
          <p:nvPr/>
        </p:nvGrpSpPr>
        <p:grpSpPr>
          <a:xfrm>
            <a:off x="5388590" y="1624740"/>
            <a:ext cx="320671" cy="547553"/>
            <a:chOff x="10575525" y="2123725"/>
            <a:chExt cx="385979" cy="659067"/>
          </a:xfrm>
        </p:grpSpPr>
        <p:sp>
          <p:nvSpPr>
            <p:cNvPr id="519" name="Google Shape;519;p21"/>
            <p:cNvSpPr/>
            <p:nvPr/>
          </p:nvSpPr>
          <p:spPr>
            <a:xfrm>
              <a:off x="10655029" y="2262506"/>
              <a:ext cx="110402" cy="154510"/>
            </a:xfrm>
            <a:custGeom>
              <a:rect b="b" l="l" r="r" t="t"/>
              <a:pathLst>
                <a:path extrusionOk="0" h="12236" w="8743">
                  <a:moveTo>
                    <a:pt x="5350" y="2939"/>
                  </a:moveTo>
                  <a:cubicBezTo>
                    <a:pt x="5350" y="3950"/>
                    <a:pt x="5350" y="5549"/>
                    <a:pt x="5350" y="7180"/>
                  </a:cubicBezTo>
                  <a:lnTo>
                    <a:pt x="2838" y="7180"/>
                  </a:lnTo>
                  <a:cubicBezTo>
                    <a:pt x="3817" y="5516"/>
                    <a:pt x="4763" y="3918"/>
                    <a:pt x="5350" y="2939"/>
                  </a:cubicBezTo>
                  <a:close/>
                  <a:moveTo>
                    <a:pt x="5772" y="1"/>
                  </a:moveTo>
                  <a:cubicBezTo>
                    <a:pt x="5270" y="1"/>
                    <a:pt x="4779" y="246"/>
                    <a:pt x="4404" y="721"/>
                  </a:cubicBezTo>
                  <a:cubicBezTo>
                    <a:pt x="3784" y="1439"/>
                    <a:pt x="783" y="6658"/>
                    <a:pt x="196" y="7702"/>
                  </a:cubicBezTo>
                  <a:cubicBezTo>
                    <a:pt x="0" y="8028"/>
                    <a:pt x="33" y="8419"/>
                    <a:pt x="196" y="8713"/>
                  </a:cubicBezTo>
                  <a:cubicBezTo>
                    <a:pt x="392" y="9039"/>
                    <a:pt x="718" y="9235"/>
                    <a:pt x="1077" y="9235"/>
                  </a:cubicBezTo>
                  <a:lnTo>
                    <a:pt x="5317" y="9235"/>
                  </a:lnTo>
                  <a:cubicBezTo>
                    <a:pt x="5317" y="9920"/>
                    <a:pt x="5317" y="10605"/>
                    <a:pt x="5317" y="11225"/>
                  </a:cubicBezTo>
                  <a:cubicBezTo>
                    <a:pt x="5317" y="11779"/>
                    <a:pt x="5774" y="12236"/>
                    <a:pt x="6328" y="12236"/>
                  </a:cubicBezTo>
                  <a:cubicBezTo>
                    <a:pt x="6883" y="12236"/>
                    <a:pt x="7340" y="11779"/>
                    <a:pt x="7340" y="11225"/>
                  </a:cubicBezTo>
                  <a:cubicBezTo>
                    <a:pt x="7372" y="10866"/>
                    <a:pt x="7372" y="10116"/>
                    <a:pt x="7372" y="9235"/>
                  </a:cubicBezTo>
                  <a:lnTo>
                    <a:pt x="7698" y="9235"/>
                  </a:lnTo>
                  <a:cubicBezTo>
                    <a:pt x="8286" y="9235"/>
                    <a:pt x="8742" y="8778"/>
                    <a:pt x="8742" y="8224"/>
                  </a:cubicBezTo>
                  <a:cubicBezTo>
                    <a:pt x="8742" y="7637"/>
                    <a:pt x="8286" y="7180"/>
                    <a:pt x="7698" y="7180"/>
                  </a:cubicBezTo>
                  <a:lnTo>
                    <a:pt x="7372" y="7180"/>
                  </a:lnTo>
                  <a:cubicBezTo>
                    <a:pt x="7405" y="4701"/>
                    <a:pt x="7405" y="2026"/>
                    <a:pt x="7372" y="1634"/>
                  </a:cubicBezTo>
                  <a:cubicBezTo>
                    <a:pt x="7307" y="884"/>
                    <a:pt x="6850" y="264"/>
                    <a:pt x="6231" y="69"/>
                  </a:cubicBezTo>
                  <a:cubicBezTo>
                    <a:pt x="6079" y="23"/>
                    <a:pt x="5925" y="1"/>
                    <a:pt x="57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10790954" y="2262543"/>
              <a:ext cx="91461" cy="154472"/>
            </a:xfrm>
            <a:custGeom>
              <a:rect b="b" l="l" r="r" t="t"/>
              <a:pathLst>
                <a:path extrusionOk="0" h="12233" w="7243">
                  <a:moveTo>
                    <a:pt x="1012" y="0"/>
                  </a:moveTo>
                  <a:cubicBezTo>
                    <a:pt x="457" y="0"/>
                    <a:pt x="1" y="457"/>
                    <a:pt x="1" y="1012"/>
                  </a:cubicBezTo>
                  <a:lnTo>
                    <a:pt x="1" y="11222"/>
                  </a:lnTo>
                  <a:cubicBezTo>
                    <a:pt x="1" y="11776"/>
                    <a:pt x="457" y="12233"/>
                    <a:pt x="1012" y="12233"/>
                  </a:cubicBezTo>
                  <a:cubicBezTo>
                    <a:pt x="1599" y="12233"/>
                    <a:pt x="2056" y="11776"/>
                    <a:pt x="2056" y="11222"/>
                  </a:cubicBezTo>
                  <a:lnTo>
                    <a:pt x="2056" y="8221"/>
                  </a:lnTo>
                  <a:lnTo>
                    <a:pt x="5350" y="11907"/>
                  </a:lnTo>
                  <a:cubicBezTo>
                    <a:pt x="5579" y="12135"/>
                    <a:pt x="5840" y="12233"/>
                    <a:pt x="6133" y="12233"/>
                  </a:cubicBezTo>
                  <a:cubicBezTo>
                    <a:pt x="6362" y="12233"/>
                    <a:pt x="6623" y="12135"/>
                    <a:pt x="6786" y="11972"/>
                  </a:cubicBezTo>
                  <a:cubicBezTo>
                    <a:pt x="7210" y="11581"/>
                    <a:pt x="7242" y="10961"/>
                    <a:pt x="6883" y="10537"/>
                  </a:cubicBezTo>
                  <a:lnTo>
                    <a:pt x="2708" y="5905"/>
                  </a:lnTo>
                  <a:lnTo>
                    <a:pt x="6557" y="1860"/>
                  </a:lnTo>
                  <a:cubicBezTo>
                    <a:pt x="6916" y="1436"/>
                    <a:pt x="6916" y="783"/>
                    <a:pt x="6492" y="425"/>
                  </a:cubicBezTo>
                  <a:cubicBezTo>
                    <a:pt x="6300" y="233"/>
                    <a:pt x="6046" y="135"/>
                    <a:pt x="5790" y="135"/>
                  </a:cubicBezTo>
                  <a:cubicBezTo>
                    <a:pt x="5524" y="135"/>
                    <a:pt x="5256" y="241"/>
                    <a:pt x="5057" y="457"/>
                  </a:cubicBezTo>
                  <a:lnTo>
                    <a:pt x="2056" y="3621"/>
                  </a:lnTo>
                  <a:lnTo>
                    <a:pt x="2056" y="1012"/>
                  </a:lnTo>
                  <a:cubicBezTo>
                    <a:pt x="2056" y="457"/>
                    <a:pt x="1599" y="0"/>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10935946" y="2265018"/>
              <a:ext cx="25558" cy="25545"/>
            </a:xfrm>
            <a:custGeom>
              <a:rect b="b" l="l" r="r" t="t"/>
              <a:pathLst>
                <a:path extrusionOk="0" h="2023" w="2024">
                  <a:moveTo>
                    <a:pt x="1012" y="0"/>
                  </a:moveTo>
                  <a:cubicBezTo>
                    <a:pt x="458" y="0"/>
                    <a:pt x="1" y="457"/>
                    <a:pt x="1" y="1011"/>
                  </a:cubicBezTo>
                  <a:cubicBezTo>
                    <a:pt x="1" y="1566"/>
                    <a:pt x="458" y="2023"/>
                    <a:pt x="1012" y="2023"/>
                  </a:cubicBezTo>
                  <a:cubicBezTo>
                    <a:pt x="1567" y="2023"/>
                    <a:pt x="2023" y="1566"/>
                    <a:pt x="2023" y="1011"/>
                  </a:cubicBezTo>
                  <a:cubicBezTo>
                    <a:pt x="2023" y="457"/>
                    <a:pt x="1567" y="0"/>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10575525" y="2123725"/>
              <a:ext cx="385972" cy="659067"/>
            </a:xfrm>
            <a:custGeom>
              <a:rect b="b" l="l" r="r" t="t"/>
              <a:pathLst>
                <a:path extrusionOk="0" h="52193" w="30566">
                  <a:moveTo>
                    <a:pt x="20910" y="2023"/>
                  </a:moveTo>
                  <a:cubicBezTo>
                    <a:pt x="20779" y="2349"/>
                    <a:pt x="20681" y="2675"/>
                    <a:pt x="20681" y="3034"/>
                  </a:cubicBezTo>
                  <a:lnTo>
                    <a:pt x="20681" y="3556"/>
                  </a:lnTo>
                  <a:cubicBezTo>
                    <a:pt x="20681" y="3850"/>
                    <a:pt x="20518" y="4078"/>
                    <a:pt x="20225" y="4078"/>
                  </a:cubicBezTo>
                  <a:lnTo>
                    <a:pt x="10341" y="4078"/>
                  </a:lnTo>
                  <a:cubicBezTo>
                    <a:pt x="10047" y="4078"/>
                    <a:pt x="9786" y="3850"/>
                    <a:pt x="9786" y="3556"/>
                  </a:cubicBezTo>
                  <a:lnTo>
                    <a:pt x="9786" y="3034"/>
                  </a:lnTo>
                  <a:cubicBezTo>
                    <a:pt x="9786" y="2675"/>
                    <a:pt x="9754" y="2349"/>
                    <a:pt x="9656" y="2023"/>
                  </a:cubicBezTo>
                  <a:close/>
                  <a:moveTo>
                    <a:pt x="28347" y="48115"/>
                  </a:moveTo>
                  <a:cubicBezTo>
                    <a:pt x="27923" y="49289"/>
                    <a:pt x="26781" y="50137"/>
                    <a:pt x="25477" y="50137"/>
                  </a:cubicBezTo>
                  <a:lnTo>
                    <a:pt x="5089" y="50137"/>
                  </a:lnTo>
                  <a:cubicBezTo>
                    <a:pt x="3752" y="50137"/>
                    <a:pt x="2610" y="49289"/>
                    <a:pt x="2219" y="48115"/>
                  </a:cubicBezTo>
                  <a:close/>
                  <a:moveTo>
                    <a:pt x="5089" y="1"/>
                  </a:moveTo>
                  <a:cubicBezTo>
                    <a:pt x="4404" y="1"/>
                    <a:pt x="3719" y="131"/>
                    <a:pt x="3099" y="392"/>
                  </a:cubicBezTo>
                  <a:cubicBezTo>
                    <a:pt x="2480" y="653"/>
                    <a:pt x="1958" y="1012"/>
                    <a:pt x="1468" y="1468"/>
                  </a:cubicBezTo>
                  <a:cubicBezTo>
                    <a:pt x="1012" y="1958"/>
                    <a:pt x="653" y="2480"/>
                    <a:pt x="392" y="3099"/>
                  </a:cubicBezTo>
                  <a:cubicBezTo>
                    <a:pt x="131" y="3719"/>
                    <a:pt x="0" y="4404"/>
                    <a:pt x="0" y="5089"/>
                  </a:cubicBezTo>
                  <a:lnTo>
                    <a:pt x="0" y="47071"/>
                  </a:lnTo>
                  <a:cubicBezTo>
                    <a:pt x="0" y="47756"/>
                    <a:pt x="131" y="48441"/>
                    <a:pt x="392" y="49061"/>
                  </a:cubicBezTo>
                  <a:cubicBezTo>
                    <a:pt x="653" y="49681"/>
                    <a:pt x="1012" y="50203"/>
                    <a:pt x="1468" y="50692"/>
                  </a:cubicBezTo>
                  <a:cubicBezTo>
                    <a:pt x="1958" y="51149"/>
                    <a:pt x="2480" y="51507"/>
                    <a:pt x="3099" y="51768"/>
                  </a:cubicBezTo>
                  <a:cubicBezTo>
                    <a:pt x="3719" y="52029"/>
                    <a:pt x="4404" y="52192"/>
                    <a:pt x="5089" y="52192"/>
                  </a:cubicBezTo>
                  <a:lnTo>
                    <a:pt x="25477" y="52192"/>
                  </a:lnTo>
                  <a:cubicBezTo>
                    <a:pt x="26162" y="52192"/>
                    <a:pt x="26814" y="52029"/>
                    <a:pt x="27466" y="51768"/>
                  </a:cubicBezTo>
                  <a:cubicBezTo>
                    <a:pt x="28054" y="51507"/>
                    <a:pt x="28608" y="51149"/>
                    <a:pt x="29065" y="50692"/>
                  </a:cubicBezTo>
                  <a:cubicBezTo>
                    <a:pt x="29554" y="50203"/>
                    <a:pt x="29913" y="49681"/>
                    <a:pt x="30174" y="49061"/>
                  </a:cubicBezTo>
                  <a:cubicBezTo>
                    <a:pt x="30435" y="48441"/>
                    <a:pt x="30565" y="47756"/>
                    <a:pt x="30565" y="47071"/>
                  </a:cubicBezTo>
                  <a:lnTo>
                    <a:pt x="30565" y="16800"/>
                  </a:lnTo>
                  <a:cubicBezTo>
                    <a:pt x="30565" y="16245"/>
                    <a:pt x="30109" y="15789"/>
                    <a:pt x="29554" y="15789"/>
                  </a:cubicBezTo>
                  <a:cubicBezTo>
                    <a:pt x="29000" y="15789"/>
                    <a:pt x="28543" y="16245"/>
                    <a:pt x="28543" y="16800"/>
                  </a:cubicBezTo>
                  <a:lnTo>
                    <a:pt x="28543" y="46060"/>
                  </a:lnTo>
                  <a:lnTo>
                    <a:pt x="2023" y="46060"/>
                  </a:lnTo>
                  <a:lnTo>
                    <a:pt x="2023" y="5089"/>
                  </a:lnTo>
                  <a:cubicBezTo>
                    <a:pt x="2023" y="3393"/>
                    <a:pt x="3393" y="2023"/>
                    <a:pt x="5089" y="2023"/>
                  </a:cubicBezTo>
                  <a:lnTo>
                    <a:pt x="6753" y="2023"/>
                  </a:lnTo>
                  <a:cubicBezTo>
                    <a:pt x="7340" y="2023"/>
                    <a:pt x="7731" y="2480"/>
                    <a:pt x="7731" y="3034"/>
                  </a:cubicBezTo>
                  <a:lnTo>
                    <a:pt x="7731" y="3556"/>
                  </a:lnTo>
                  <a:cubicBezTo>
                    <a:pt x="7731" y="4959"/>
                    <a:pt x="8938" y="6101"/>
                    <a:pt x="10341" y="6101"/>
                  </a:cubicBezTo>
                  <a:lnTo>
                    <a:pt x="20225" y="6101"/>
                  </a:lnTo>
                  <a:cubicBezTo>
                    <a:pt x="21627" y="6101"/>
                    <a:pt x="22704" y="4959"/>
                    <a:pt x="22704" y="3556"/>
                  </a:cubicBezTo>
                  <a:lnTo>
                    <a:pt x="22704" y="3034"/>
                  </a:lnTo>
                  <a:cubicBezTo>
                    <a:pt x="22704" y="2480"/>
                    <a:pt x="23226" y="2023"/>
                    <a:pt x="23780" y="2023"/>
                  </a:cubicBezTo>
                  <a:lnTo>
                    <a:pt x="25477" y="2023"/>
                  </a:lnTo>
                  <a:cubicBezTo>
                    <a:pt x="27140" y="2023"/>
                    <a:pt x="28510" y="3393"/>
                    <a:pt x="28543" y="5089"/>
                  </a:cubicBezTo>
                  <a:lnTo>
                    <a:pt x="28543" y="7634"/>
                  </a:lnTo>
                  <a:cubicBezTo>
                    <a:pt x="28543" y="8188"/>
                    <a:pt x="29000" y="8645"/>
                    <a:pt x="29554" y="8645"/>
                  </a:cubicBezTo>
                  <a:cubicBezTo>
                    <a:pt x="30109" y="8645"/>
                    <a:pt x="30565" y="8188"/>
                    <a:pt x="30565" y="7634"/>
                  </a:cubicBezTo>
                  <a:lnTo>
                    <a:pt x="30565" y="5089"/>
                  </a:lnTo>
                  <a:cubicBezTo>
                    <a:pt x="30565" y="4404"/>
                    <a:pt x="30435" y="3719"/>
                    <a:pt x="30174" y="3099"/>
                  </a:cubicBezTo>
                  <a:cubicBezTo>
                    <a:pt x="29913" y="2480"/>
                    <a:pt x="29554" y="1958"/>
                    <a:pt x="29065" y="1468"/>
                  </a:cubicBezTo>
                  <a:cubicBezTo>
                    <a:pt x="28608" y="1012"/>
                    <a:pt x="28054" y="653"/>
                    <a:pt x="27466" y="392"/>
                  </a:cubicBezTo>
                  <a:cubicBezTo>
                    <a:pt x="26814" y="131"/>
                    <a:pt x="26162" y="1"/>
                    <a:pt x="25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10681800" y="2432464"/>
              <a:ext cx="173426" cy="198340"/>
            </a:xfrm>
            <a:custGeom>
              <a:rect b="b" l="l" r="r" t="t"/>
              <a:pathLst>
                <a:path extrusionOk="0" h="15707" w="13734">
                  <a:moveTo>
                    <a:pt x="2023" y="2789"/>
                  </a:moveTo>
                  <a:lnTo>
                    <a:pt x="10700" y="7845"/>
                  </a:lnTo>
                  <a:lnTo>
                    <a:pt x="2023" y="12901"/>
                  </a:lnTo>
                  <a:lnTo>
                    <a:pt x="2023" y="2789"/>
                  </a:lnTo>
                  <a:close/>
                  <a:moveTo>
                    <a:pt x="1012" y="0"/>
                  </a:moveTo>
                  <a:cubicBezTo>
                    <a:pt x="832" y="0"/>
                    <a:pt x="653" y="49"/>
                    <a:pt x="490" y="147"/>
                  </a:cubicBezTo>
                  <a:cubicBezTo>
                    <a:pt x="196" y="310"/>
                    <a:pt x="0" y="669"/>
                    <a:pt x="0" y="1028"/>
                  </a:cubicBezTo>
                  <a:lnTo>
                    <a:pt x="0" y="14695"/>
                  </a:lnTo>
                  <a:cubicBezTo>
                    <a:pt x="0" y="15054"/>
                    <a:pt x="196" y="15380"/>
                    <a:pt x="490" y="15576"/>
                  </a:cubicBezTo>
                  <a:cubicBezTo>
                    <a:pt x="653" y="15641"/>
                    <a:pt x="816" y="15707"/>
                    <a:pt x="1012" y="15707"/>
                  </a:cubicBezTo>
                  <a:cubicBezTo>
                    <a:pt x="1175" y="15707"/>
                    <a:pt x="1370" y="15641"/>
                    <a:pt x="1534" y="15576"/>
                  </a:cubicBezTo>
                  <a:lnTo>
                    <a:pt x="13244" y="8726"/>
                  </a:lnTo>
                  <a:cubicBezTo>
                    <a:pt x="13538" y="8563"/>
                    <a:pt x="13733" y="8204"/>
                    <a:pt x="13733" y="7845"/>
                  </a:cubicBezTo>
                  <a:cubicBezTo>
                    <a:pt x="13733" y="7486"/>
                    <a:pt x="13538" y="7160"/>
                    <a:pt x="13244" y="6965"/>
                  </a:cubicBezTo>
                  <a:lnTo>
                    <a:pt x="1534" y="147"/>
                  </a:lnTo>
                  <a:cubicBezTo>
                    <a:pt x="1370" y="49"/>
                    <a:pt x="1191" y="0"/>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1"/>
          <p:cNvGrpSpPr/>
          <p:nvPr/>
        </p:nvGrpSpPr>
        <p:grpSpPr>
          <a:xfrm>
            <a:off x="3446563" y="1624740"/>
            <a:ext cx="321007" cy="547553"/>
            <a:chOff x="11091242" y="2124963"/>
            <a:chExt cx="386383" cy="659067"/>
          </a:xfrm>
        </p:grpSpPr>
        <p:sp>
          <p:nvSpPr>
            <p:cNvPr id="525" name="Google Shape;525;p21"/>
            <p:cNvSpPr/>
            <p:nvPr/>
          </p:nvSpPr>
          <p:spPr>
            <a:xfrm>
              <a:off x="11194221" y="2286852"/>
              <a:ext cx="180434" cy="334881"/>
            </a:xfrm>
            <a:custGeom>
              <a:rect b="b" l="l" r="r" t="t"/>
              <a:pathLst>
                <a:path extrusionOk="0" h="26520" w="14289">
                  <a:moveTo>
                    <a:pt x="9167" y="2055"/>
                  </a:moveTo>
                  <a:lnTo>
                    <a:pt x="9167" y="4078"/>
                  </a:lnTo>
                  <a:lnTo>
                    <a:pt x="5089" y="4078"/>
                  </a:lnTo>
                  <a:lnTo>
                    <a:pt x="5089" y="2055"/>
                  </a:lnTo>
                  <a:close/>
                  <a:moveTo>
                    <a:pt x="12233" y="6133"/>
                  </a:moveTo>
                  <a:lnTo>
                    <a:pt x="12233" y="8155"/>
                  </a:lnTo>
                  <a:lnTo>
                    <a:pt x="2056" y="8155"/>
                  </a:lnTo>
                  <a:lnTo>
                    <a:pt x="2056" y="6133"/>
                  </a:lnTo>
                  <a:close/>
                  <a:moveTo>
                    <a:pt x="12233" y="10210"/>
                  </a:moveTo>
                  <a:lnTo>
                    <a:pt x="12233" y="12233"/>
                  </a:lnTo>
                  <a:lnTo>
                    <a:pt x="2056" y="12233"/>
                  </a:lnTo>
                  <a:lnTo>
                    <a:pt x="2056" y="10210"/>
                  </a:lnTo>
                  <a:close/>
                  <a:moveTo>
                    <a:pt x="12233" y="14288"/>
                  </a:moveTo>
                  <a:lnTo>
                    <a:pt x="12233" y="16310"/>
                  </a:lnTo>
                  <a:lnTo>
                    <a:pt x="2056" y="16310"/>
                  </a:lnTo>
                  <a:lnTo>
                    <a:pt x="2056" y="14288"/>
                  </a:lnTo>
                  <a:close/>
                  <a:moveTo>
                    <a:pt x="12233" y="18365"/>
                  </a:moveTo>
                  <a:lnTo>
                    <a:pt x="12233" y="20387"/>
                  </a:lnTo>
                  <a:lnTo>
                    <a:pt x="2056" y="20387"/>
                  </a:lnTo>
                  <a:lnTo>
                    <a:pt x="2056" y="18365"/>
                  </a:lnTo>
                  <a:close/>
                  <a:moveTo>
                    <a:pt x="12233" y="22443"/>
                  </a:moveTo>
                  <a:lnTo>
                    <a:pt x="12233" y="24465"/>
                  </a:lnTo>
                  <a:lnTo>
                    <a:pt x="2056" y="24465"/>
                  </a:lnTo>
                  <a:lnTo>
                    <a:pt x="2056" y="22443"/>
                  </a:lnTo>
                  <a:close/>
                  <a:moveTo>
                    <a:pt x="4078" y="0"/>
                  </a:moveTo>
                  <a:cubicBezTo>
                    <a:pt x="3523" y="0"/>
                    <a:pt x="3067" y="457"/>
                    <a:pt x="3067" y="1044"/>
                  </a:cubicBezTo>
                  <a:lnTo>
                    <a:pt x="3067" y="4078"/>
                  </a:lnTo>
                  <a:lnTo>
                    <a:pt x="1012" y="4078"/>
                  </a:lnTo>
                  <a:cubicBezTo>
                    <a:pt x="457" y="4078"/>
                    <a:pt x="1" y="4534"/>
                    <a:pt x="1" y="5121"/>
                  </a:cubicBezTo>
                  <a:lnTo>
                    <a:pt x="1" y="25509"/>
                  </a:lnTo>
                  <a:cubicBezTo>
                    <a:pt x="1" y="26063"/>
                    <a:pt x="457" y="26520"/>
                    <a:pt x="1012" y="26520"/>
                  </a:cubicBezTo>
                  <a:lnTo>
                    <a:pt x="13244" y="26520"/>
                  </a:lnTo>
                  <a:cubicBezTo>
                    <a:pt x="13831" y="26520"/>
                    <a:pt x="14288" y="26063"/>
                    <a:pt x="14288" y="25509"/>
                  </a:cubicBezTo>
                  <a:lnTo>
                    <a:pt x="14288" y="5121"/>
                  </a:lnTo>
                  <a:cubicBezTo>
                    <a:pt x="14288" y="4534"/>
                    <a:pt x="13831" y="4078"/>
                    <a:pt x="13244" y="4078"/>
                  </a:cubicBezTo>
                  <a:lnTo>
                    <a:pt x="11222" y="4078"/>
                  </a:lnTo>
                  <a:lnTo>
                    <a:pt x="11222" y="1044"/>
                  </a:lnTo>
                  <a:cubicBezTo>
                    <a:pt x="11222" y="457"/>
                    <a:pt x="10765" y="0"/>
                    <a:pt x="10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11451662" y="2266256"/>
              <a:ext cx="25962" cy="25545"/>
            </a:xfrm>
            <a:custGeom>
              <a:rect b="b" l="l" r="r" t="t"/>
              <a:pathLst>
                <a:path extrusionOk="0" h="2023" w="2056">
                  <a:moveTo>
                    <a:pt x="1012" y="0"/>
                  </a:moveTo>
                  <a:cubicBezTo>
                    <a:pt x="458" y="0"/>
                    <a:pt x="1" y="457"/>
                    <a:pt x="1" y="1011"/>
                  </a:cubicBezTo>
                  <a:cubicBezTo>
                    <a:pt x="1" y="1598"/>
                    <a:pt x="458" y="2022"/>
                    <a:pt x="1012" y="2022"/>
                  </a:cubicBezTo>
                  <a:cubicBezTo>
                    <a:pt x="1599" y="2022"/>
                    <a:pt x="2056" y="1598"/>
                    <a:pt x="2056" y="1011"/>
                  </a:cubicBezTo>
                  <a:cubicBezTo>
                    <a:pt x="2056" y="457"/>
                    <a:pt x="1599" y="0"/>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11091242" y="2124963"/>
              <a:ext cx="386376" cy="659067"/>
            </a:xfrm>
            <a:custGeom>
              <a:rect b="b" l="l" r="r" t="t"/>
              <a:pathLst>
                <a:path extrusionOk="0" h="52193" w="30598">
                  <a:moveTo>
                    <a:pt x="20910" y="2023"/>
                  </a:moveTo>
                  <a:cubicBezTo>
                    <a:pt x="20812" y="2349"/>
                    <a:pt x="20682" y="2675"/>
                    <a:pt x="20682" y="3034"/>
                  </a:cubicBezTo>
                  <a:lnTo>
                    <a:pt x="20682" y="3556"/>
                  </a:lnTo>
                  <a:cubicBezTo>
                    <a:pt x="20682" y="3850"/>
                    <a:pt x="20518" y="4078"/>
                    <a:pt x="20225" y="4078"/>
                  </a:cubicBezTo>
                  <a:lnTo>
                    <a:pt x="10341" y="4078"/>
                  </a:lnTo>
                  <a:cubicBezTo>
                    <a:pt x="10080" y="4078"/>
                    <a:pt x="9787" y="3850"/>
                    <a:pt x="9787" y="3556"/>
                  </a:cubicBezTo>
                  <a:lnTo>
                    <a:pt x="9787" y="3034"/>
                  </a:lnTo>
                  <a:cubicBezTo>
                    <a:pt x="9787" y="2675"/>
                    <a:pt x="9787" y="2349"/>
                    <a:pt x="9656" y="2023"/>
                  </a:cubicBezTo>
                  <a:close/>
                  <a:moveTo>
                    <a:pt x="28380" y="48115"/>
                  </a:moveTo>
                  <a:cubicBezTo>
                    <a:pt x="27956" y="49289"/>
                    <a:pt x="26814" y="50137"/>
                    <a:pt x="25477" y="50137"/>
                  </a:cubicBezTo>
                  <a:lnTo>
                    <a:pt x="5089" y="50137"/>
                  </a:lnTo>
                  <a:cubicBezTo>
                    <a:pt x="3784" y="50137"/>
                    <a:pt x="2643" y="49289"/>
                    <a:pt x="2219" y="48115"/>
                  </a:cubicBezTo>
                  <a:close/>
                  <a:moveTo>
                    <a:pt x="5089" y="0"/>
                  </a:moveTo>
                  <a:cubicBezTo>
                    <a:pt x="4404" y="0"/>
                    <a:pt x="3752" y="131"/>
                    <a:pt x="3099" y="392"/>
                  </a:cubicBezTo>
                  <a:cubicBezTo>
                    <a:pt x="2512"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2" y="51540"/>
                    <a:pt x="3099" y="51768"/>
                  </a:cubicBezTo>
                  <a:cubicBezTo>
                    <a:pt x="3752" y="52062"/>
                    <a:pt x="4404" y="52192"/>
                    <a:pt x="5089" y="52192"/>
                  </a:cubicBezTo>
                  <a:lnTo>
                    <a:pt x="25477" y="52192"/>
                  </a:lnTo>
                  <a:cubicBezTo>
                    <a:pt x="26162" y="52192"/>
                    <a:pt x="26847" y="52062"/>
                    <a:pt x="27466" y="51768"/>
                  </a:cubicBezTo>
                  <a:cubicBezTo>
                    <a:pt x="28086" y="51540"/>
                    <a:pt x="28608" y="51148"/>
                    <a:pt x="29097" y="50692"/>
                  </a:cubicBezTo>
                  <a:cubicBezTo>
                    <a:pt x="29554" y="50235"/>
                    <a:pt x="29913" y="49681"/>
                    <a:pt x="30174" y="49061"/>
                  </a:cubicBezTo>
                  <a:cubicBezTo>
                    <a:pt x="30435" y="48441"/>
                    <a:pt x="30598" y="47789"/>
                    <a:pt x="30598" y="47071"/>
                  </a:cubicBezTo>
                  <a:lnTo>
                    <a:pt x="30598" y="16800"/>
                  </a:lnTo>
                  <a:cubicBezTo>
                    <a:pt x="30598" y="16245"/>
                    <a:pt x="30109" y="15788"/>
                    <a:pt x="29554" y="15788"/>
                  </a:cubicBezTo>
                  <a:cubicBezTo>
                    <a:pt x="29000" y="15788"/>
                    <a:pt x="28543" y="16245"/>
                    <a:pt x="28543" y="16800"/>
                  </a:cubicBezTo>
                  <a:lnTo>
                    <a:pt x="28543" y="46060"/>
                  </a:lnTo>
                  <a:lnTo>
                    <a:pt x="2056" y="46060"/>
                  </a:lnTo>
                  <a:lnTo>
                    <a:pt x="2056" y="5089"/>
                  </a:lnTo>
                  <a:cubicBezTo>
                    <a:pt x="2056" y="3393"/>
                    <a:pt x="3426" y="2023"/>
                    <a:pt x="5089" y="2023"/>
                  </a:cubicBezTo>
                  <a:lnTo>
                    <a:pt x="6786" y="2023"/>
                  </a:lnTo>
                  <a:cubicBezTo>
                    <a:pt x="7340" y="2023"/>
                    <a:pt x="7764" y="2480"/>
                    <a:pt x="7764" y="3034"/>
                  </a:cubicBezTo>
                  <a:lnTo>
                    <a:pt x="7764" y="3556"/>
                  </a:lnTo>
                  <a:cubicBezTo>
                    <a:pt x="7764" y="4959"/>
                    <a:pt x="8938"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98" y="8188"/>
                    <a:pt x="30598" y="7633"/>
                  </a:cubicBezTo>
                  <a:lnTo>
                    <a:pt x="30598" y="5089"/>
                  </a:lnTo>
                  <a:cubicBezTo>
                    <a:pt x="30598" y="4404"/>
                    <a:pt x="30435" y="3719"/>
                    <a:pt x="30174" y="3099"/>
                  </a:cubicBezTo>
                  <a:cubicBezTo>
                    <a:pt x="29913" y="2512"/>
                    <a:pt x="29554" y="1958"/>
                    <a:pt x="29097" y="1468"/>
                  </a:cubicBezTo>
                  <a:cubicBezTo>
                    <a:pt x="28608" y="1012"/>
                    <a:pt x="28086" y="653"/>
                    <a:pt x="27466" y="392"/>
                  </a:cubicBezTo>
                  <a:cubicBezTo>
                    <a:pt x="26847" y="131"/>
                    <a:pt x="26162" y="0"/>
                    <a:pt x="25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1"/>
          <p:cNvGrpSpPr/>
          <p:nvPr/>
        </p:nvGrpSpPr>
        <p:grpSpPr>
          <a:xfrm>
            <a:off x="7331103" y="1623916"/>
            <a:ext cx="321631" cy="549201"/>
            <a:chOff x="9099050" y="396013"/>
            <a:chExt cx="764150" cy="1304825"/>
          </a:xfrm>
        </p:grpSpPr>
        <p:sp>
          <p:nvSpPr>
            <p:cNvPr id="529" name="Google Shape;529;p21"/>
            <p:cNvSpPr/>
            <p:nvPr/>
          </p:nvSpPr>
          <p:spPr>
            <a:xfrm>
              <a:off x="9455425" y="1185413"/>
              <a:ext cx="51400" cy="257725"/>
            </a:xfrm>
            <a:custGeom>
              <a:rect b="b" l="l" r="r" t="t"/>
              <a:pathLst>
                <a:path extrusionOk="0" h="10309" w="2056">
                  <a:moveTo>
                    <a:pt x="1045" y="0"/>
                  </a:moveTo>
                  <a:cubicBezTo>
                    <a:pt x="457" y="0"/>
                    <a:pt x="1" y="457"/>
                    <a:pt x="1" y="1044"/>
                  </a:cubicBezTo>
                  <a:lnTo>
                    <a:pt x="1" y="9297"/>
                  </a:lnTo>
                  <a:cubicBezTo>
                    <a:pt x="1" y="9852"/>
                    <a:pt x="457" y="10308"/>
                    <a:pt x="1045" y="10308"/>
                  </a:cubicBezTo>
                  <a:cubicBezTo>
                    <a:pt x="1599" y="10308"/>
                    <a:pt x="2056" y="9852"/>
                    <a:pt x="2056" y="9297"/>
                  </a:cubicBezTo>
                  <a:lnTo>
                    <a:pt x="2056" y="1044"/>
                  </a:lnTo>
                  <a:cubicBezTo>
                    <a:pt x="2056" y="457"/>
                    <a:pt x="1599"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9251550" y="979088"/>
              <a:ext cx="459150" cy="464050"/>
            </a:xfrm>
            <a:custGeom>
              <a:rect b="b" l="l" r="r" t="t"/>
              <a:pathLst>
                <a:path extrusionOk="0" h="18562" w="18366">
                  <a:moveTo>
                    <a:pt x="9200" y="1"/>
                  </a:moveTo>
                  <a:cubicBezTo>
                    <a:pt x="4111" y="1"/>
                    <a:pt x="1" y="4111"/>
                    <a:pt x="1" y="9199"/>
                  </a:cubicBezTo>
                  <a:lnTo>
                    <a:pt x="1" y="17550"/>
                  </a:lnTo>
                  <a:cubicBezTo>
                    <a:pt x="1" y="18105"/>
                    <a:pt x="457" y="18561"/>
                    <a:pt x="1045" y="18561"/>
                  </a:cubicBezTo>
                  <a:cubicBezTo>
                    <a:pt x="1599" y="18561"/>
                    <a:pt x="2056" y="18105"/>
                    <a:pt x="2056" y="17550"/>
                  </a:cubicBezTo>
                  <a:lnTo>
                    <a:pt x="2056" y="9199"/>
                  </a:lnTo>
                  <a:cubicBezTo>
                    <a:pt x="2056" y="5252"/>
                    <a:pt x="5253" y="2056"/>
                    <a:pt x="9200" y="2056"/>
                  </a:cubicBezTo>
                  <a:cubicBezTo>
                    <a:pt x="13114" y="2056"/>
                    <a:pt x="16311" y="5252"/>
                    <a:pt x="16311" y="9199"/>
                  </a:cubicBezTo>
                  <a:lnTo>
                    <a:pt x="16311" y="17550"/>
                  </a:lnTo>
                  <a:cubicBezTo>
                    <a:pt x="16311" y="18105"/>
                    <a:pt x="16767" y="18561"/>
                    <a:pt x="17354" y="18561"/>
                  </a:cubicBezTo>
                  <a:cubicBezTo>
                    <a:pt x="17909" y="18561"/>
                    <a:pt x="18366" y="18105"/>
                    <a:pt x="18366" y="17550"/>
                  </a:cubicBezTo>
                  <a:lnTo>
                    <a:pt x="18366" y="9199"/>
                  </a:lnTo>
                  <a:cubicBezTo>
                    <a:pt x="18366" y="4111"/>
                    <a:pt x="14256" y="1"/>
                    <a:pt x="9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9353500" y="1083463"/>
              <a:ext cx="255275" cy="359675"/>
            </a:xfrm>
            <a:custGeom>
              <a:rect b="b" l="l" r="r" t="t"/>
              <a:pathLst>
                <a:path extrusionOk="0" h="14387" w="10211">
                  <a:moveTo>
                    <a:pt x="5122" y="1"/>
                  </a:moveTo>
                  <a:cubicBezTo>
                    <a:pt x="2284" y="1"/>
                    <a:pt x="0" y="2317"/>
                    <a:pt x="0" y="5122"/>
                  </a:cubicBezTo>
                  <a:lnTo>
                    <a:pt x="0" y="13375"/>
                  </a:lnTo>
                  <a:cubicBezTo>
                    <a:pt x="0" y="13930"/>
                    <a:pt x="457" y="14386"/>
                    <a:pt x="1044" y="14386"/>
                  </a:cubicBezTo>
                  <a:cubicBezTo>
                    <a:pt x="1599" y="14386"/>
                    <a:pt x="2055" y="13930"/>
                    <a:pt x="2055" y="13375"/>
                  </a:cubicBezTo>
                  <a:lnTo>
                    <a:pt x="2055" y="5122"/>
                  </a:lnTo>
                  <a:cubicBezTo>
                    <a:pt x="2055" y="3426"/>
                    <a:pt x="3425" y="2056"/>
                    <a:pt x="5122" y="2056"/>
                  </a:cubicBezTo>
                  <a:cubicBezTo>
                    <a:pt x="6785" y="2056"/>
                    <a:pt x="8155" y="3426"/>
                    <a:pt x="8155" y="5122"/>
                  </a:cubicBezTo>
                  <a:lnTo>
                    <a:pt x="8155" y="13375"/>
                  </a:lnTo>
                  <a:cubicBezTo>
                    <a:pt x="8155" y="13930"/>
                    <a:pt x="8612" y="14386"/>
                    <a:pt x="9199" y="14386"/>
                  </a:cubicBezTo>
                  <a:cubicBezTo>
                    <a:pt x="9754" y="14386"/>
                    <a:pt x="10210" y="13930"/>
                    <a:pt x="10210" y="13375"/>
                  </a:cubicBezTo>
                  <a:lnTo>
                    <a:pt x="10210" y="5122"/>
                  </a:lnTo>
                  <a:cubicBezTo>
                    <a:pt x="10210" y="2317"/>
                    <a:pt x="7927" y="1"/>
                    <a:pt x="5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9812625" y="675738"/>
              <a:ext cx="50575" cy="50575"/>
            </a:xfrm>
            <a:custGeom>
              <a:rect b="b" l="l" r="r" t="t"/>
              <a:pathLst>
                <a:path extrusionOk="0" h="2023" w="2023">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9099050" y="396013"/>
              <a:ext cx="764150" cy="1304825"/>
            </a:xfrm>
            <a:custGeom>
              <a:rect b="b" l="l" r="r" t="t"/>
              <a:pathLst>
                <a:path extrusionOk="0" h="52193" w="30566">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54" y="2349"/>
                    <a:pt x="9656" y="2023"/>
                  </a:cubicBezTo>
                  <a:close/>
                  <a:moveTo>
                    <a:pt x="28347" y="48115"/>
                  </a:moveTo>
                  <a:cubicBezTo>
                    <a:pt x="27923" y="49289"/>
                    <a:pt x="26814" y="50137"/>
                    <a:pt x="25477" y="50137"/>
                  </a:cubicBezTo>
                  <a:lnTo>
                    <a:pt x="5090" y="50137"/>
                  </a:lnTo>
                  <a:cubicBezTo>
                    <a:pt x="3752" y="50137"/>
                    <a:pt x="2643" y="49289"/>
                    <a:pt x="2219" y="48115"/>
                  </a:cubicBezTo>
                  <a:close/>
                  <a:moveTo>
                    <a:pt x="5090" y="0"/>
                  </a:moveTo>
                  <a:cubicBezTo>
                    <a:pt x="4404" y="0"/>
                    <a:pt x="3719"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19" y="52062"/>
                    <a:pt x="4404" y="52192"/>
                    <a:pt x="5090" y="52192"/>
                  </a:cubicBezTo>
                  <a:lnTo>
                    <a:pt x="25477" y="52192"/>
                  </a:lnTo>
                  <a:cubicBezTo>
                    <a:pt x="26162" y="52192"/>
                    <a:pt x="26847" y="52062"/>
                    <a:pt x="27467" y="51768"/>
                  </a:cubicBezTo>
                  <a:cubicBezTo>
                    <a:pt x="28054" y="51540"/>
                    <a:pt x="28608"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781"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8" y="1012"/>
                    <a:pt x="28054" y="653"/>
                    <a:pt x="27467" y="392"/>
                  </a:cubicBezTo>
                  <a:cubicBezTo>
                    <a:pt x="26847" y="131"/>
                    <a:pt x="26162" y="0"/>
                    <a:pt x="25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21"/>
          <p:cNvSpPr/>
          <p:nvPr/>
        </p:nvSpPr>
        <p:spPr>
          <a:xfrm>
            <a:off x="469200" y="1216637"/>
            <a:ext cx="2392015" cy="1459604"/>
          </a:xfrm>
          <a:custGeom>
            <a:rect b="b" l="l" r="r" t="t"/>
            <a:pathLst>
              <a:path extrusionOk="0" h="7216" w="12657">
                <a:moveTo>
                  <a:pt x="0" y="0"/>
                </a:moveTo>
                <a:lnTo>
                  <a:pt x="3108" y="3608"/>
                </a:lnTo>
                <a:lnTo>
                  <a:pt x="0" y="7216"/>
                </a:lnTo>
                <a:lnTo>
                  <a:pt x="9537" y="7216"/>
                </a:lnTo>
                <a:lnTo>
                  <a:pt x="12656" y="3608"/>
                </a:lnTo>
                <a:lnTo>
                  <a:pt x="95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2411059" y="1216637"/>
            <a:ext cx="2392015" cy="1459604"/>
          </a:xfrm>
          <a:custGeom>
            <a:rect b="b" l="l" r="r" t="t"/>
            <a:pathLst>
              <a:path extrusionOk="0" h="7216" w="12657">
                <a:moveTo>
                  <a:pt x="0" y="0"/>
                </a:moveTo>
                <a:lnTo>
                  <a:pt x="3120" y="3608"/>
                </a:lnTo>
                <a:lnTo>
                  <a:pt x="0" y="7216"/>
                </a:lnTo>
                <a:lnTo>
                  <a:pt x="9537" y="7216"/>
                </a:lnTo>
                <a:lnTo>
                  <a:pt x="12656" y="3608"/>
                </a:lnTo>
                <a:lnTo>
                  <a:pt x="95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4352918" y="1216637"/>
            <a:ext cx="2392015" cy="1459604"/>
          </a:xfrm>
          <a:custGeom>
            <a:rect b="b" l="l" r="r" t="t"/>
            <a:pathLst>
              <a:path extrusionOk="0" h="7216" w="12657">
                <a:moveTo>
                  <a:pt x="0" y="0"/>
                </a:moveTo>
                <a:lnTo>
                  <a:pt x="3120" y="3608"/>
                </a:lnTo>
                <a:lnTo>
                  <a:pt x="0" y="7216"/>
                </a:lnTo>
                <a:lnTo>
                  <a:pt x="9549" y="7216"/>
                </a:lnTo>
                <a:lnTo>
                  <a:pt x="12657" y="3608"/>
                </a:lnTo>
                <a:lnTo>
                  <a:pt x="95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6297045" y="1216637"/>
            <a:ext cx="2389747" cy="1459604"/>
          </a:xfrm>
          <a:custGeom>
            <a:rect b="b" l="l" r="r" t="t"/>
            <a:pathLst>
              <a:path extrusionOk="0" h="7216" w="12645">
                <a:moveTo>
                  <a:pt x="0" y="0"/>
                </a:moveTo>
                <a:lnTo>
                  <a:pt x="3108" y="3608"/>
                </a:lnTo>
                <a:lnTo>
                  <a:pt x="0" y="7216"/>
                </a:lnTo>
                <a:lnTo>
                  <a:pt x="9537" y="7216"/>
                </a:lnTo>
                <a:lnTo>
                  <a:pt x="12645" y="3608"/>
                </a:lnTo>
                <a:lnTo>
                  <a:pt x="95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1315113" y="2676048"/>
            <a:ext cx="24946" cy="575872"/>
          </a:xfrm>
          <a:custGeom>
            <a:rect b="b" l="l" r="r" t="t"/>
            <a:pathLst>
              <a:path extrusionOk="0" h="2847" w="132">
                <a:moveTo>
                  <a:pt x="1" y="1"/>
                </a:moveTo>
                <a:lnTo>
                  <a:pt x="1" y="2846"/>
                </a:lnTo>
                <a:lnTo>
                  <a:pt x="132" y="2846"/>
                </a:lnTo>
                <a:lnTo>
                  <a:pt x="1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1058655" y="3237157"/>
            <a:ext cx="538047" cy="29127"/>
          </a:xfrm>
          <a:custGeom>
            <a:rect b="b" l="l" r="r" t="t"/>
            <a:pathLst>
              <a:path extrusionOk="0" h="144" w="2847">
                <a:moveTo>
                  <a:pt x="0" y="1"/>
                </a:moveTo>
                <a:lnTo>
                  <a:pt x="0" y="144"/>
                </a:lnTo>
                <a:lnTo>
                  <a:pt x="2846" y="144"/>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3034343" y="3237157"/>
            <a:ext cx="537858" cy="29127"/>
          </a:xfrm>
          <a:custGeom>
            <a:rect b="b" l="l" r="r" t="t"/>
            <a:pathLst>
              <a:path extrusionOk="0" h="144" w="2846">
                <a:moveTo>
                  <a:pt x="0" y="1"/>
                </a:moveTo>
                <a:lnTo>
                  <a:pt x="0" y="144"/>
                </a:lnTo>
                <a:lnTo>
                  <a:pt x="2846" y="144"/>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5009842" y="3237157"/>
            <a:ext cx="535780" cy="29127"/>
          </a:xfrm>
          <a:custGeom>
            <a:rect b="b" l="l" r="r" t="t"/>
            <a:pathLst>
              <a:path extrusionOk="0" h="144" w="2835">
                <a:moveTo>
                  <a:pt x="1" y="1"/>
                </a:moveTo>
                <a:lnTo>
                  <a:pt x="1" y="144"/>
                </a:lnTo>
                <a:lnTo>
                  <a:pt x="2835" y="144"/>
                </a:lnTo>
                <a:lnTo>
                  <a:pt x="28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6983263" y="3237157"/>
            <a:ext cx="538047" cy="29127"/>
          </a:xfrm>
          <a:custGeom>
            <a:rect b="b" l="l" r="r" t="t"/>
            <a:pathLst>
              <a:path extrusionOk="0" h="144" w="2847">
                <a:moveTo>
                  <a:pt x="1" y="1"/>
                </a:moveTo>
                <a:lnTo>
                  <a:pt x="1" y="144"/>
                </a:lnTo>
                <a:lnTo>
                  <a:pt x="2846" y="144"/>
                </a:lnTo>
                <a:lnTo>
                  <a:pt x="28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3290801" y="2676048"/>
            <a:ext cx="24946" cy="575872"/>
          </a:xfrm>
          <a:custGeom>
            <a:rect b="b" l="l" r="r" t="t"/>
            <a:pathLst>
              <a:path extrusionOk="0" h="2847" w="132">
                <a:moveTo>
                  <a:pt x="0" y="1"/>
                </a:moveTo>
                <a:lnTo>
                  <a:pt x="0" y="2846"/>
                </a:lnTo>
                <a:lnTo>
                  <a:pt x="131" y="2846"/>
                </a:lnTo>
                <a:lnTo>
                  <a:pt x="1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5264221" y="2676048"/>
            <a:ext cx="27214" cy="575872"/>
          </a:xfrm>
          <a:custGeom>
            <a:rect b="b" l="l" r="r" t="t"/>
            <a:pathLst>
              <a:path extrusionOk="0" h="2847" w="144">
                <a:moveTo>
                  <a:pt x="0" y="1"/>
                </a:moveTo>
                <a:lnTo>
                  <a:pt x="0" y="2846"/>
                </a:lnTo>
                <a:lnTo>
                  <a:pt x="143" y="2846"/>
                </a:lnTo>
                <a:lnTo>
                  <a:pt x="1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7239720" y="2676048"/>
            <a:ext cx="24946" cy="575872"/>
          </a:xfrm>
          <a:custGeom>
            <a:rect b="b" l="l" r="r" t="t"/>
            <a:pathLst>
              <a:path extrusionOk="0" h="2847" w="132">
                <a:moveTo>
                  <a:pt x="1" y="1"/>
                </a:moveTo>
                <a:lnTo>
                  <a:pt x="1" y="2846"/>
                </a:lnTo>
                <a:lnTo>
                  <a:pt x="132" y="2846"/>
                </a:lnTo>
                <a:lnTo>
                  <a:pt x="1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txBox="1"/>
          <p:nvPr/>
        </p:nvSpPr>
        <p:spPr>
          <a:xfrm>
            <a:off x="4444987" y="3428426"/>
            <a:ext cx="1668000" cy="33586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3G</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47" name="Google Shape;547;p21"/>
          <p:cNvSpPr txBox="1"/>
          <p:nvPr/>
        </p:nvSpPr>
        <p:spPr>
          <a:xfrm>
            <a:off x="493573" y="3428440"/>
            <a:ext cx="1975800" cy="41516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The First Cellular Networks</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48" name="Google Shape;548;p21"/>
          <p:cNvSpPr txBox="1"/>
          <p:nvPr/>
        </p:nvSpPr>
        <p:spPr>
          <a:xfrm>
            <a:off x="2469283" y="3428426"/>
            <a:ext cx="1668000" cy="33586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2G/GSM Networks</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49" name="Google Shape;549;p21"/>
          <p:cNvSpPr txBox="1"/>
          <p:nvPr/>
        </p:nvSpPr>
        <p:spPr>
          <a:xfrm>
            <a:off x="6420678" y="3428426"/>
            <a:ext cx="1668000" cy="33586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4G </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1000"/>
                                        <p:tgtEl>
                                          <p:spTgt spid="5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100"/>
                                        <p:tgtEl>
                                          <p:spTgt spid="5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1000"/>
                                        <p:tgtEl>
                                          <p:spTgt spid="5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1000"/>
                                        <p:tgtEl>
                                          <p:spTgt spid="5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1000"/>
                                        <p:tgtEl>
                                          <p:spTgt spid="5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1000"/>
                                        <p:tgtEl>
                                          <p:spTgt spid="5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100"/>
                                        <p:tgtEl>
                                          <p:spTgt spid="5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1000"/>
                                        <p:tgtEl>
                                          <p:spTgt spid="5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martphone Infographics by Slidesgo">
  <a:themeElements>
    <a:clrScheme name="Simple Light">
      <a:dk1>
        <a:srgbClr val="000000"/>
      </a:dk1>
      <a:lt1>
        <a:srgbClr val="FFFFFF"/>
      </a:lt1>
      <a:dk2>
        <a:srgbClr val="595959"/>
      </a:dk2>
      <a:lt2>
        <a:srgbClr val="E6E6E6"/>
      </a:lt2>
      <a:accent1>
        <a:srgbClr val="2E77C3"/>
      </a:accent1>
      <a:accent2>
        <a:srgbClr val="617688"/>
      </a:accent2>
      <a:accent3>
        <a:srgbClr val="D84774"/>
      </a:accent3>
      <a:accent4>
        <a:srgbClr val="FA9887"/>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